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546" r:id="rId4"/>
  </p:sldIdLst>
  <p:sldSz cx="12192000" cy="6858000"/>
  <p:notesSz cx="6889750" cy="100218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179DF9"/>
    <a:srgbClr val="64D4EF"/>
    <a:srgbClr val="00B050"/>
    <a:srgbClr val="FF0000"/>
    <a:srgbClr val="92D05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2120" autoAdjust="0"/>
  </p:normalViewPr>
  <p:slideViewPr>
    <p:cSldViewPr snapToGrid="0" showGuides="1">
      <p:cViewPr varScale="1">
        <p:scale>
          <a:sx n="104" d="100"/>
          <a:sy n="104" d="100"/>
        </p:scale>
        <p:origin x="58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9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1"/>
            <a:ext cx="2985559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5AAA761B-15AC-4860-A461-646698BC138F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9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9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AED6EB13-0D9C-494C-9B12-54982829CA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763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6EB13-0D9C-494C-9B12-54982829CAF6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297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10462">
              <a:defRPr/>
            </a:pPr>
            <a:fld id="{68703246-BD49-47F3-A946-73EB5DB21980}" type="slidenum">
              <a:rPr lang="th-TH" sz="1500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pPr defTabSz="510462">
                <a:defRPr/>
              </a:pPr>
              <a:t>2</a:t>
            </a:fld>
            <a:endParaRPr lang="th-TH" sz="150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611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CAD9-F9F1-4E8E-89EE-FA3C307DB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28D27-F905-49DB-BEB1-1430D1A8E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9583F-FA5A-48CF-BFAA-ECEF4789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A2E-3C94-4138-835F-0BE37141153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D9148-40EB-403C-9EC1-5B62AF7E2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023EF-E555-4C1E-B1DA-B7931DCE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2D35-17E2-410C-92AA-456835E365F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81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4722-9F65-409E-BC57-3A358A19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605EE-F741-46C7-AF09-33FB308F5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68F33-ABC3-40CE-ACDF-63D13294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A2E-3C94-4138-835F-0BE37141153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7BF01-03B8-45F2-B3D7-611F16A6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649DB-9D23-492B-AF71-634AC8A4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2D35-17E2-410C-92AA-456835E365F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687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D8718A-330B-45E5-A556-2BFD7866C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0AB2C-6939-4040-AC3A-CFEE7C667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3FA18-AF4F-4650-81F2-2BE66CED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A2E-3C94-4138-835F-0BE37141153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A476C-E3E8-4614-9D1F-0AEF417D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DD58C-732D-46C9-8C60-8F8C74E2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2D35-17E2-410C-92AA-456835E365F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517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1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45"/>
            </a:lvl1pPr>
            <a:lvl2pPr marL="389586" indent="0" algn="ctr">
              <a:buNone/>
              <a:defRPr sz="1704"/>
            </a:lvl2pPr>
            <a:lvl3pPr marL="779173" indent="0" algn="ctr">
              <a:buNone/>
              <a:defRPr sz="1534"/>
            </a:lvl3pPr>
            <a:lvl4pPr marL="1168759" indent="0" algn="ctr">
              <a:buNone/>
              <a:defRPr sz="1363"/>
            </a:lvl4pPr>
            <a:lvl5pPr marL="1558345" indent="0" algn="ctr">
              <a:buNone/>
              <a:defRPr sz="1363"/>
            </a:lvl5pPr>
            <a:lvl6pPr marL="1947932" indent="0" algn="ctr">
              <a:buNone/>
              <a:defRPr sz="1363"/>
            </a:lvl6pPr>
            <a:lvl7pPr marL="2337518" indent="0" algn="ctr">
              <a:buNone/>
              <a:defRPr sz="1363"/>
            </a:lvl7pPr>
            <a:lvl8pPr marL="2727104" indent="0" algn="ctr">
              <a:buNone/>
              <a:defRPr sz="1363"/>
            </a:lvl8pPr>
            <a:lvl9pPr marL="3116691" indent="0" algn="ctr">
              <a:buNone/>
              <a:defRPr sz="13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F01-5FE7-4B67-9A1E-10A318B339D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01/04/67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5F18-FAEE-465E-A1CD-7089F1C3911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56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F01-5FE7-4B67-9A1E-10A318B339D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01/04/67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5F18-FAEE-465E-A1CD-7089F1C3911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23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6" y="1709867"/>
            <a:ext cx="10515600" cy="2852737"/>
          </a:xfrm>
        </p:spPr>
        <p:txBody>
          <a:bodyPr anchor="b"/>
          <a:lstStyle>
            <a:lvl1pPr>
              <a:defRPr sz="51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6" y="4589597"/>
            <a:ext cx="10515600" cy="1500187"/>
          </a:xfrm>
        </p:spPr>
        <p:txBody>
          <a:bodyPr/>
          <a:lstStyle>
            <a:lvl1pPr marL="0" indent="0">
              <a:buNone/>
              <a:defRPr sz="2045">
                <a:solidFill>
                  <a:schemeClr val="tx1"/>
                </a:solidFill>
              </a:defRPr>
            </a:lvl1pPr>
            <a:lvl2pPr marL="389586" indent="0">
              <a:buNone/>
              <a:defRPr sz="1704">
                <a:solidFill>
                  <a:schemeClr val="tx1">
                    <a:tint val="75000"/>
                  </a:schemeClr>
                </a:solidFill>
              </a:defRPr>
            </a:lvl2pPr>
            <a:lvl3pPr marL="779173" indent="0">
              <a:buNone/>
              <a:defRPr sz="1534">
                <a:solidFill>
                  <a:schemeClr val="tx1">
                    <a:tint val="75000"/>
                  </a:schemeClr>
                </a:solidFill>
              </a:defRPr>
            </a:lvl3pPr>
            <a:lvl4pPr marL="1168759" indent="0">
              <a:buNone/>
              <a:defRPr sz="1363">
                <a:solidFill>
                  <a:schemeClr val="tx1">
                    <a:tint val="75000"/>
                  </a:schemeClr>
                </a:solidFill>
              </a:defRPr>
            </a:lvl4pPr>
            <a:lvl5pPr marL="1558345" indent="0">
              <a:buNone/>
              <a:defRPr sz="1363">
                <a:solidFill>
                  <a:schemeClr val="tx1">
                    <a:tint val="75000"/>
                  </a:schemeClr>
                </a:solidFill>
              </a:defRPr>
            </a:lvl5pPr>
            <a:lvl6pPr marL="1947932" indent="0">
              <a:buNone/>
              <a:defRPr sz="1363">
                <a:solidFill>
                  <a:schemeClr val="tx1">
                    <a:tint val="75000"/>
                  </a:schemeClr>
                </a:solidFill>
              </a:defRPr>
            </a:lvl6pPr>
            <a:lvl7pPr marL="2337518" indent="0">
              <a:buNone/>
              <a:defRPr sz="1363">
                <a:solidFill>
                  <a:schemeClr val="tx1">
                    <a:tint val="75000"/>
                  </a:schemeClr>
                </a:solidFill>
              </a:defRPr>
            </a:lvl7pPr>
            <a:lvl8pPr marL="2727104" indent="0">
              <a:buNone/>
              <a:defRPr sz="1363">
                <a:solidFill>
                  <a:schemeClr val="tx1">
                    <a:tint val="75000"/>
                  </a:schemeClr>
                </a:solidFill>
              </a:defRPr>
            </a:lvl8pPr>
            <a:lvl9pPr marL="3116691" indent="0">
              <a:buNone/>
              <a:defRPr sz="13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F01-5FE7-4B67-9A1E-10A318B339D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01/04/67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5F18-FAEE-465E-A1CD-7089F1C3911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F01-5FE7-4B67-9A1E-10A318B339D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01/04/67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5F18-FAEE-465E-A1CD-7089F1C3911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35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045" b="1"/>
            </a:lvl1pPr>
            <a:lvl2pPr marL="389586" indent="0">
              <a:buNone/>
              <a:defRPr sz="1704" b="1"/>
            </a:lvl2pPr>
            <a:lvl3pPr marL="779173" indent="0">
              <a:buNone/>
              <a:defRPr sz="1534" b="1"/>
            </a:lvl3pPr>
            <a:lvl4pPr marL="1168759" indent="0">
              <a:buNone/>
              <a:defRPr sz="1363" b="1"/>
            </a:lvl4pPr>
            <a:lvl5pPr marL="1558345" indent="0">
              <a:buNone/>
              <a:defRPr sz="1363" b="1"/>
            </a:lvl5pPr>
            <a:lvl6pPr marL="1947932" indent="0">
              <a:buNone/>
              <a:defRPr sz="1363" b="1"/>
            </a:lvl6pPr>
            <a:lvl7pPr marL="2337518" indent="0">
              <a:buNone/>
              <a:defRPr sz="1363" b="1"/>
            </a:lvl7pPr>
            <a:lvl8pPr marL="2727104" indent="0">
              <a:buNone/>
              <a:defRPr sz="1363" b="1"/>
            </a:lvl8pPr>
            <a:lvl9pPr marL="3116691" indent="0">
              <a:buNone/>
              <a:defRPr sz="13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045" b="1"/>
            </a:lvl1pPr>
            <a:lvl2pPr marL="389586" indent="0">
              <a:buNone/>
              <a:defRPr sz="1704" b="1"/>
            </a:lvl2pPr>
            <a:lvl3pPr marL="779173" indent="0">
              <a:buNone/>
              <a:defRPr sz="1534" b="1"/>
            </a:lvl3pPr>
            <a:lvl4pPr marL="1168759" indent="0">
              <a:buNone/>
              <a:defRPr sz="1363" b="1"/>
            </a:lvl4pPr>
            <a:lvl5pPr marL="1558345" indent="0">
              <a:buNone/>
              <a:defRPr sz="1363" b="1"/>
            </a:lvl5pPr>
            <a:lvl6pPr marL="1947932" indent="0">
              <a:buNone/>
              <a:defRPr sz="1363" b="1"/>
            </a:lvl6pPr>
            <a:lvl7pPr marL="2337518" indent="0">
              <a:buNone/>
              <a:defRPr sz="1363" b="1"/>
            </a:lvl7pPr>
            <a:lvl8pPr marL="2727104" indent="0">
              <a:buNone/>
              <a:defRPr sz="1363" b="1"/>
            </a:lvl8pPr>
            <a:lvl9pPr marL="3116691" indent="0">
              <a:buNone/>
              <a:defRPr sz="13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F01-5FE7-4B67-9A1E-10A318B339D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01/04/67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5F18-FAEE-465E-A1CD-7089F1C3911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51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F01-5FE7-4B67-9A1E-10A318B339D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01/04/67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5F18-FAEE-465E-A1CD-7089F1C3911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96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F01-5FE7-4B67-9A1E-10A318B339D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01/04/67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5F18-FAEE-465E-A1CD-7089F1C3911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57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27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55"/>
            <a:ext cx="6172200" cy="4873625"/>
          </a:xfrm>
        </p:spPr>
        <p:txBody>
          <a:bodyPr/>
          <a:lstStyle>
            <a:lvl1pPr>
              <a:defRPr sz="2727"/>
            </a:lvl1pPr>
            <a:lvl2pPr>
              <a:defRPr sz="2386"/>
            </a:lvl2pPr>
            <a:lvl3pPr>
              <a:defRPr sz="2045"/>
            </a:lvl3pPr>
            <a:lvl4pPr>
              <a:defRPr sz="1704"/>
            </a:lvl4pPr>
            <a:lvl5pPr>
              <a:defRPr sz="1704"/>
            </a:lvl5pPr>
            <a:lvl6pPr>
              <a:defRPr sz="1704"/>
            </a:lvl6pPr>
            <a:lvl7pPr>
              <a:defRPr sz="1704"/>
            </a:lvl7pPr>
            <a:lvl8pPr>
              <a:defRPr sz="1704"/>
            </a:lvl8pPr>
            <a:lvl9pPr>
              <a:defRPr sz="17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363"/>
            </a:lvl1pPr>
            <a:lvl2pPr marL="389586" indent="0">
              <a:buNone/>
              <a:defRPr sz="1193"/>
            </a:lvl2pPr>
            <a:lvl3pPr marL="779173" indent="0">
              <a:buNone/>
              <a:defRPr sz="1023"/>
            </a:lvl3pPr>
            <a:lvl4pPr marL="1168759" indent="0">
              <a:buNone/>
              <a:defRPr sz="852"/>
            </a:lvl4pPr>
            <a:lvl5pPr marL="1558345" indent="0">
              <a:buNone/>
              <a:defRPr sz="852"/>
            </a:lvl5pPr>
            <a:lvl6pPr marL="1947932" indent="0">
              <a:buNone/>
              <a:defRPr sz="852"/>
            </a:lvl6pPr>
            <a:lvl7pPr marL="2337518" indent="0">
              <a:buNone/>
              <a:defRPr sz="852"/>
            </a:lvl7pPr>
            <a:lvl8pPr marL="2727104" indent="0">
              <a:buNone/>
              <a:defRPr sz="852"/>
            </a:lvl8pPr>
            <a:lvl9pPr marL="3116691" indent="0">
              <a:buNone/>
              <a:defRPr sz="8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F01-5FE7-4B67-9A1E-10A318B339D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01/04/67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5F18-FAEE-465E-A1CD-7089F1C3911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8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D8D45-4963-49BD-918B-AC40A30B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C35A7-E34A-4C6C-BA04-C14B9C7A6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A8144-57E9-4DC4-8A9C-2347CE97D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A2E-3C94-4138-835F-0BE37141153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6694C-D262-4E59-86C5-2A183CAD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A0EEC-B389-4B2D-B83B-CBFD02BD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2D35-17E2-410C-92AA-456835E365F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553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27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55"/>
            <a:ext cx="6172200" cy="4873625"/>
          </a:xfrm>
        </p:spPr>
        <p:txBody>
          <a:bodyPr anchor="t"/>
          <a:lstStyle>
            <a:lvl1pPr marL="0" indent="0">
              <a:buNone/>
              <a:defRPr sz="2727"/>
            </a:lvl1pPr>
            <a:lvl2pPr marL="389586" indent="0">
              <a:buNone/>
              <a:defRPr sz="2386"/>
            </a:lvl2pPr>
            <a:lvl3pPr marL="779173" indent="0">
              <a:buNone/>
              <a:defRPr sz="2045"/>
            </a:lvl3pPr>
            <a:lvl4pPr marL="1168759" indent="0">
              <a:buNone/>
              <a:defRPr sz="1704"/>
            </a:lvl4pPr>
            <a:lvl5pPr marL="1558345" indent="0">
              <a:buNone/>
              <a:defRPr sz="1704"/>
            </a:lvl5pPr>
            <a:lvl6pPr marL="1947932" indent="0">
              <a:buNone/>
              <a:defRPr sz="1704"/>
            </a:lvl6pPr>
            <a:lvl7pPr marL="2337518" indent="0">
              <a:buNone/>
              <a:defRPr sz="1704"/>
            </a:lvl7pPr>
            <a:lvl8pPr marL="2727104" indent="0">
              <a:buNone/>
              <a:defRPr sz="1704"/>
            </a:lvl8pPr>
            <a:lvl9pPr marL="3116691" indent="0">
              <a:buNone/>
              <a:defRPr sz="170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363"/>
            </a:lvl1pPr>
            <a:lvl2pPr marL="389586" indent="0">
              <a:buNone/>
              <a:defRPr sz="1193"/>
            </a:lvl2pPr>
            <a:lvl3pPr marL="779173" indent="0">
              <a:buNone/>
              <a:defRPr sz="1023"/>
            </a:lvl3pPr>
            <a:lvl4pPr marL="1168759" indent="0">
              <a:buNone/>
              <a:defRPr sz="852"/>
            </a:lvl4pPr>
            <a:lvl5pPr marL="1558345" indent="0">
              <a:buNone/>
              <a:defRPr sz="852"/>
            </a:lvl5pPr>
            <a:lvl6pPr marL="1947932" indent="0">
              <a:buNone/>
              <a:defRPr sz="852"/>
            </a:lvl6pPr>
            <a:lvl7pPr marL="2337518" indent="0">
              <a:buNone/>
              <a:defRPr sz="852"/>
            </a:lvl7pPr>
            <a:lvl8pPr marL="2727104" indent="0">
              <a:buNone/>
              <a:defRPr sz="852"/>
            </a:lvl8pPr>
            <a:lvl9pPr marL="3116691" indent="0">
              <a:buNone/>
              <a:defRPr sz="8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F01-5FE7-4B67-9A1E-10A318B339D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01/04/67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5F18-FAEE-465E-A1CD-7089F1C3911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42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F01-5FE7-4B67-9A1E-10A318B339D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01/04/67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5F18-FAEE-465E-A1CD-7089F1C3911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10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8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8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F01-5FE7-4B67-9A1E-10A318B339D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01/04/67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65F18-FAEE-465E-A1CD-7089F1C3911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5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865CF-5319-4A19-B5F1-A36D5D01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B147F-C4CB-4D3B-9758-34AB71BD9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6C881-54AD-4267-92FF-D113DC87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A2E-3C94-4138-835F-0BE37141153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84271-47CD-4D14-BCA8-EDC93514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C6C54-9F34-4F8E-86A8-83ADD1A6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2D35-17E2-410C-92AA-456835E365F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351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5A48-6AEA-4034-B158-F7BF67B3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C18AF-6B02-4D61-99A6-910AD73D5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EF838-E697-4763-906E-3F25A4D3A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5582E-A52E-43D1-9ACD-48A75372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A2E-3C94-4138-835F-0BE37141153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F1F41-3E97-47D6-969A-FF1E0E9F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786F6-02DF-4A9E-9889-0C043605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2D35-17E2-410C-92AA-456835E365F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262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E295-5149-429A-AF92-F5D519B8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944CF-509A-4D10-8ED7-EE4648A01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B5A0F-79BB-4464-B950-0D405FD28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393C5-4BEA-466D-AB3C-64D4FDA05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79453-75E6-4626-A315-865AECDCF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4C4C60-4AD8-4175-9FD2-BFE214669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A2E-3C94-4138-835F-0BE37141153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6B11B-5614-488F-90EE-664A44EF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1CD99F-6BBA-445F-8332-74AA5228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2D35-17E2-410C-92AA-456835E365F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107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AF80-4201-4464-9212-C6C80504C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5A213-96AA-4733-B61D-B0AFCC2C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A2E-3C94-4138-835F-0BE37141153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2CD68-4BA4-4741-9679-CC4A9286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F7004-5249-421D-828A-3EF5FCEB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2D35-17E2-410C-92AA-456835E365F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157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EDA5D-973B-4853-8696-1E6CFC680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A2E-3C94-4138-835F-0BE37141153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D03-F6AB-4B88-8647-DF7D809B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B822-0A76-485C-8939-7CC12BB6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2D35-17E2-410C-92AA-456835E365F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34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C47C7-1868-4BE1-ABD8-66A4427A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D290E-0E2A-4591-83B1-716AFA350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91E42-8A8C-405E-912F-2197582F2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3B096-AA37-4D6E-9B40-251AB104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A2E-3C94-4138-835F-0BE37141153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4C085-64C4-42A7-8401-E9AFAB8C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BE553-0C63-4B01-B386-6878C558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2D35-17E2-410C-92AA-456835E365F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259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953A-6FBD-4AE9-87B5-7BA03578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D32D3-C200-49B7-8CFC-441123BD3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3C917-E9DF-4AB5-A117-8FBD0461B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3461F-3D3E-41EB-8FCD-94E26BB32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A2E-3C94-4138-835F-0BE37141153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2FFB1-54A3-4648-ADFD-400554E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0C9DB-D6DF-4675-81FB-33C03490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2D35-17E2-410C-92AA-456835E365F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034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56B15-26F4-40A3-B0AA-D19E3A7A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EB71B-D4D9-4A41-BBF5-517A601AB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4E332-8A3C-43DE-8809-D68F48225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EEA2E-3C94-4138-835F-0BE37141153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6CC4A-3F86-4DF1-879A-BEF6412C3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52558-A58B-4FA1-8D4F-8EAEB3257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02D35-17E2-410C-92AA-456835E365F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60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8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9586"/>
            <a:fld id="{3E835F01-5FE7-4B67-9A1E-10A318B339D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389586"/>
              <a:t>01/04/67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8" y="63564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9586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9586"/>
            <a:fld id="{D5D65F18-FAEE-465E-A1CD-7089F1C3911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389586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9173" rtl="0" eaLnBrk="1" latinLnBrk="0" hangingPunct="1">
        <a:lnSpc>
          <a:spcPct val="9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793" indent="-194793" algn="l" defTabSz="779173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386" kern="1200">
          <a:solidFill>
            <a:schemeClr val="tx1"/>
          </a:solidFill>
          <a:latin typeface="+mn-lt"/>
          <a:ea typeface="+mn-ea"/>
          <a:cs typeface="+mn-cs"/>
        </a:defRPr>
      </a:lvl1pPr>
      <a:lvl2pPr marL="584380" indent="-194793" algn="l" defTabSz="77917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45" kern="1200">
          <a:solidFill>
            <a:schemeClr val="tx1"/>
          </a:solidFill>
          <a:latin typeface="+mn-lt"/>
          <a:ea typeface="+mn-ea"/>
          <a:cs typeface="+mn-cs"/>
        </a:defRPr>
      </a:lvl2pPr>
      <a:lvl3pPr marL="973966" indent="-194793" algn="l" defTabSz="77917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3pPr>
      <a:lvl4pPr marL="1363553" indent="-194793" algn="l" defTabSz="77917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753139" indent="-194793" algn="l" defTabSz="77917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2142725" indent="-194793" algn="l" defTabSz="77917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E6E6"/>
            </a:gs>
            <a:gs pos="100000">
              <a:srgbClr val="179DF9">
                <a:alpha val="49804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B14B8-D3A4-04A8-5331-010D5117F6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"/>
          <a:stretch/>
        </p:blipFill>
        <p:spPr>
          <a:xfrm>
            <a:off x="-140785" y="1283806"/>
            <a:ext cx="12342935" cy="511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 Diagonal Corner Rectangle 3">
            <a:extLst>
              <a:ext uri="{FF2B5EF4-FFF2-40B4-BE49-F238E27FC236}">
                <a16:creationId xmlns:a16="http://schemas.microsoft.com/office/drawing/2014/main" id="{A1F8B32C-F336-44D5-A473-7AFB07375D4A}"/>
              </a:ext>
            </a:extLst>
          </p:cNvPr>
          <p:cNvSpPr/>
          <p:nvPr/>
        </p:nvSpPr>
        <p:spPr>
          <a:xfrm>
            <a:off x="2604655" y="-7760"/>
            <a:ext cx="9587345" cy="598029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lumMod val="82000"/>
                  <a:lumOff val="18000"/>
                  <a:alpha val="6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Round Diagonal Corner Rectangle 4">
            <a:extLst>
              <a:ext uri="{FF2B5EF4-FFF2-40B4-BE49-F238E27FC236}">
                <a16:creationId xmlns:a16="http://schemas.microsoft.com/office/drawing/2014/main" id="{0CCEA6F1-8F3A-4C2E-8372-E0EDD78BF1B3}"/>
              </a:ext>
            </a:extLst>
          </p:cNvPr>
          <p:cNvSpPr/>
          <p:nvPr/>
        </p:nvSpPr>
        <p:spPr>
          <a:xfrm>
            <a:off x="-1" y="1"/>
            <a:ext cx="7084291" cy="59802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/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8" name="Picture 130" descr="logo_rid_thai_C.png">
            <a:extLst>
              <a:ext uri="{FF2B5EF4-FFF2-40B4-BE49-F238E27FC236}">
                <a16:creationId xmlns:a16="http://schemas.microsoft.com/office/drawing/2014/main" id="{47E329CD-2237-4EB5-9895-E2B3268AF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" y="27587"/>
            <a:ext cx="469856" cy="5577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30B65C1B-B446-4948-AC80-AF51E1E32203}"/>
              </a:ext>
            </a:extLst>
          </p:cNvPr>
          <p:cNvSpPr/>
          <p:nvPr/>
        </p:nvSpPr>
        <p:spPr>
          <a:xfrm>
            <a:off x="858983" y="160519"/>
            <a:ext cx="9836726" cy="4427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-5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สถานการณ์น้ำในเขตพื้นที่รับผิดชอบ สำนักงานชลประทานที่ 5</a:t>
            </a:r>
          </a:p>
        </p:txBody>
      </p:sp>
      <p:pic>
        <p:nvPicPr>
          <p:cNvPr id="10" name="Picture 145">
            <a:extLst>
              <a:ext uri="{FF2B5EF4-FFF2-40B4-BE49-F238E27FC236}">
                <a16:creationId xmlns:a16="http://schemas.microsoft.com/office/drawing/2014/main" id="{20085719-B86A-4859-99CC-AEB0072490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626" y="22444"/>
            <a:ext cx="672029" cy="553142"/>
          </a:xfrm>
          <a:prstGeom prst="rect">
            <a:avLst/>
          </a:prstGeom>
        </p:spPr>
      </p:pic>
      <p:sp>
        <p:nvSpPr>
          <p:cNvPr id="11" name="กล่องข้อความ 72">
            <a:extLst>
              <a:ext uri="{FF2B5EF4-FFF2-40B4-BE49-F238E27FC236}">
                <a16:creationId xmlns:a16="http://schemas.microsoft.com/office/drawing/2014/main" id="{64E91A55-775A-4E8D-BDAA-996C50B8DAD4}"/>
              </a:ext>
            </a:extLst>
          </p:cNvPr>
          <p:cNvSpPr txBox="1"/>
          <p:nvPr/>
        </p:nvSpPr>
        <p:spPr>
          <a:xfrm>
            <a:off x="9875771" y="620473"/>
            <a:ext cx="2316229" cy="37457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ข้อมูล ณ วันที่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1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เมษายน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2241AA-093D-4028-AA61-7C2C900AFC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60" y="3345947"/>
            <a:ext cx="239915" cy="244025"/>
          </a:xfrm>
          <a:prstGeom prst="rect">
            <a:avLst/>
          </a:prstGeom>
          <a:effectLst>
            <a:glow rad="63500">
              <a:schemeClr val="bg1">
                <a:alpha val="50000"/>
              </a:schemeClr>
            </a:glo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10AAFB-90C2-4B74-8CB8-4121C99BD67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31" y="2304081"/>
            <a:ext cx="239915" cy="244025"/>
          </a:xfrm>
          <a:prstGeom prst="rect">
            <a:avLst/>
          </a:prstGeom>
          <a:effectLst>
            <a:glow rad="63500">
              <a:schemeClr val="bg1">
                <a:alpha val="5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F4CD9F-95F3-42F6-B7C4-01F2D0BB9D0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16" y="2211090"/>
            <a:ext cx="239915" cy="244025"/>
          </a:xfrm>
          <a:prstGeom prst="rect">
            <a:avLst/>
          </a:prstGeom>
          <a:effectLst>
            <a:glow rad="63500">
              <a:schemeClr val="bg1">
                <a:alpha val="50000"/>
              </a:schemeClr>
            </a:glo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F46418-2F9F-492F-B57A-95A5AE6854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00" y="1376560"/>
            <a:ext cx="239915" cy="244025"/>
          </a:xfrm>
          <a:prstGeom prst="rect">
            <a:avLst/>
          </a:prstGeom>
          <a:effectLst>
            <a:glow rad="63500">
              <a:schemeClr val="bg1">
                <a:alpha val="5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82D0E8-4039-46FD-9486-72F9EFC646B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67" y="2368923"/>
            <a:ext cx="239915" cy="244025"/>
          </a:xfrm>
          <a:prstGeom prst="rect">
            <a:avLst/>
          </a:prstGeom>
          <a:effectLst>
            <a:glow rad="63500">
              <a:schemeClr val="bg1">
                <a:alpha val="50000"/>
              </a:schemeClr>
            </a:glo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CA4279-4F0B-4D3F-9F89-3B65C6D9EE2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23" y="4302756"/>
            <a:ext cx="239915" cy="244025"/>
          </a:xfrm>
          <a:prstGeom prst="rect">
            <a:avLst/>
          </a:prstGeom>
          <a:effectLst>
            <a:glow rad="63500">
              <a:schemeClr val="bg1">
                <a:alpha val="50000"/>
              </a:schemeClr>
            </a:glo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CD5DC4-F386-47E1-8B9D-05AD3A0E69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51" y="3796974"/>
            <a:ext cx="239915" cy="244025"/>
          </a:xfrm>
          <a:prstGeom prst="rect">
            <a:avLst/>
          </a:prstGeom>
          <a:effectLst>
            <a:glow rad="63500">
              <a:schemeClr val="bg1">
                <a:alpha val="50000"/>
              </a:schemeClr>
            </a:glo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1FFC98-54AC-4D00-91FE-43FFBA91E6E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4" y="3274615"/>
            <a:ext cx="239915" cy="244025"/>
          </a:xfrm>
          <a:prstGeom prst="rect">
            <a:avLst/>
          </a:prstGeom>
          <a:effectLst>
            <a:glow rad="63500">
              <a:schemeClr val="bg1">
                <a:alpha val="50000"/>
              </a:schemeClr>
            </a:glo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9711B3-64C9-422B-B1E7-F11BE72E3996}"/>
              </a:ext>
            </a:extLst>
          </p:cNvPr>
          <p:cNvSpPr txBox="1"/>
          <p:nvPr/>
        </p:nvSpPr>
        <p:spPr>
          <a:xfrm>
            <a:off x="4221075" y="4162062"/>
            <a:ext cx="1020677" cy="2440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จ.หนองบัวลำภู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0D424D-36EC-46BD-9E48-60630FC32300}"/>
              </a:ext>
            </a:extLst>
          </p:cNvPr>
          <p:cNvSpPr txBox="1"/>
          <p:nvPr/>
        </p:nvSpPr>
        <p:spPr>
          <a:xfrm>
            <a:off x="2099996" y="3158104"/>
            <a:ext cx="540000" cy="2440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จ.เลย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FB1F42-2ACB-4316-A649-D6C9379F3CE8}"/>
              </a:ext>
            </a:extLst>
          </p:cNvPr>
          <p:cNvSpPr txBox="1"/>
          <p:nvPr/>
        </p:nvSpPr>
        <p:spPr>
          <a:xfrm>
            <a:off x="8884134" y="1801331"/>
            <a:ext cx="68654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จ.บึงกาฬ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F13AD3-9244-4419-8B72-D85C92E7358F}"/>
              </a:ext>
            </a:extLst>
          </p:cNvPr>
          <p:cNvSpPr txBox="1"/>
          <p:nvPr/>
        </p:nvSpPr>
        <p:spPr>
          <a:xfrm>
            <a:off x="9960193" y="4387324"/>
            <a:ext cx="811355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จ.สกลนคร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170484-01D2-4FD0-9E7F-F8E599C4433E}"/>
              </a:ext>
            </a:extLst>
          </p:cNvPr>
          <p:cNvSpPr txBox="1"/>
          <p:nvPr/>
        </p:nvSpPr>
        <p:spPr>
          <a:xfrm>
            <a:off x="7609129" y="4187812"/>
            <a:ext cx="811355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จ.อุดรธานี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E3BDA7-C60F-4470-A933-48BE490D9E2E}"/>
              </a:ext>
            </a:extLst>
          </p:cNvPr>
          <p:cNvSpPr txBox="1"/>
          <p:nvPr/>
        </p:nvSpPr>
        <p:spPr>
          <a:xfrm>
            <a:off x="7270627" y="2230260"/>
            <a:ext cx="811355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จ.หนองคาย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60CDDA-7321-468F-8056-7C83A2DBA228}"/>
              </a:ext>
            </a:extLst>
          </p:cNvPr>
          <p:cNvSpPr txBox="1"/>
          <p:nvPr/>
        </p:nvSpPr>
        <p:spPr>
          <a:xfrm>
            <a:off x="5828511" y="6030707"/>
            <a:ext cx="200269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defRPr>
            </a:lvl1pPr>
          </a:lstStyle>
          <a:p>
            <a:r>
              <a:rPr lang="th-TH" sz="1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อ่างเก็บน้ำห้วยหลวง</a:t>
            </a:r>
          </a:p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65.704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ล้าน ลบ.ม (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48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47%)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08F964-CEB3-4EE3-BF9F-370679796AEC}"/>
              </a:ext>
            </a:extLst>
          </p:cNvPr>
          <p:cNvSpPr txBox="1"/>
          <p:nvPr/>
        </p:nvSpPr>
        <p:spPr>
          <a:xfrm>
            <a:off x="10342885" y="2706796"/>
            <a:ext cx="182050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b="1" dirty="0"/>
              <a:t>อ่างเก็บน้ำอูน</a:t>
            </a:r>
          </a:p>
          <a:p>
            <a:r>
              <a:rPr lang="en-US" dirty="0"/>
              <a:t>270</a:t>
            </a:r>
            <a:r>
              <a:rPr lang="th-TH" dirty="0"/>
              <a:t>.</a:t>
            </a:r>
            <a:r>
              <a:rPr lang="en-US" dirty="0"/>
              <a:t>620</a:t>
            </a:r>
            <a:r>
              <a:rPr lang="th-TH" dirty="0"/>
              <a:t> ล้าน ลบ.ม (</a:t>
            </a:r>
            <a:r>
              <a:rPr lang="en-US" dirty="0"/>
              <a:t>52</a:t>
            </a:r>
            <a:r>
              <a:rPr lang="th-TH" dirty="0"/>
              <a:t>.</a:t>
            </a:r>
            <a:r>
              <a:rPr lang="en-US" dirty="0"/>
              <a:t>04%)</a:t>
            </a:r>
            <a:endParaRPr lang="th-TH" dirty="0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FA317499-106E-4A36-A5A8-79E051AFFABB}"/>
              </a:ext>
            </a:extLst>
          </p:cNvPr>
          <p:cNvCxnSpPr>
            <a:cxnSpLocks/>
            <a:stCxn id="32" idx="1"/>
            <a:endCxn id="38" idx="0"/>
          </p:cNvCxnSpPr>
          <p:nvPr/>
        </p:nvCxnSpPr>
        <p:spPr>
          <a:xfrm rot="10800000" flipV="1">
            <a:off x="9574377" y="2999183"/>
            <a:ext cx="768508" cy="83036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ED4E3FB0-9002-4715-A738-F502BE5BA59C}"/>
              </a:ext>
            </a:extLst>
          </p:cNvPr>
          <p:cNvCxnSpPr>
            <a:cxnSpLocks/>
            <a:stCxn id="2" idx="0"/>
            <a:endCxn id="37" idx="2"/>
          </p:cNvCxnSpPr>
          <p:nvPr/>
        </p:nvCxnSpPr>
        <p:spPr>
          <a:xfrm rot="16200000" flipV="1">
            <a:off x="5316955" y="4517801"/>
            <a:ext cx="1928712" cy="109709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5EF249C-3EC5-48AC-A948-370C391A8798}"/>
              </a:ext>
            </a:extLst>
          </p:cNvPr>
          <p:cNvSpPr txBox="1"/>
          <p:nvPr/>
        </p:nvSpPr>
        <p:spPr>
          <a:xfrm>
            <a:off x="117532" y="5860726"/>
            <a:ext cx="346072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ปริมาณน้ำในอ่างขนาดกลางและขนาดเล็ก </a:t>
            </a:r>
            <a:r>
              <a:rPr lang="th-TH" dirty="0" err="1"/>
              <a:t>สชป</a:t>
            </a:r>
            <a:r>
              <a:rPr lang="th-TH" dirty="0"/>
              <a:t>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b="0" dirty="0"/>
              <a:t>ขนาดกลาง 76 แห่ง </a:t>
            </a:r>
            <a:r>
              <a:rPr lang="en-US" b="0" dirty="0"/>
              <a:t>292</a:t>
            </a:r>
            <a:r>
              <a:rPr lang="th-TH" b="0" dirty="0"/>
              <a:t>.</a:t>
            </a:r>
            <a:r>
              <a:rPr lang="en-US" b="0" dirty="0"/>
              <a:t>632 </a:t>
            </a:r>
            <a:r>
              <a:rPr lang="th-TH" b="0" dirty="0"/>
              <a:t>ล้าน ลบ.ม.(</a:t>
            </a:r>
            <a:r>
              <a:rPr lang="en-US" b="0" dirty="0"/>
              <a:t>69</a:t>
            </a:r>
            <a:r>
              <a:rPr lang="th-TH" b="0" dirty="0"/>
              <a:t>.</a:t>
            </a:r>
            <a:r>
              <a:rPr lang="en-US" b="0" dirty="0"/>
              <a:t>04%</a:t>
            </a:r>
            <a:r>
              <a:rPr lang="th-TH" b="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b="0" dirty="0"/>
              <a:t>ขนาดเล็ก 532 แห่ง </a:t>
            </a:r>
            <a:r>
              <a:rPr lang="en-US" b="0" dirty="0"/>
              <a:t>164</a:t>
            </a:r>
            <a:r>
              <a:rPr lang="th-TH" b="0" dirty="0"/>
              <a:t>.</a:t>
            </a:r>
            <a:r>
              <a:rPr lang="en-US" b="0" dirty="0"/>
              <a:t>625 </a:t>
            </a:r>
            <a:r>
              <a:rPr lang="th-TH" b="0" dirty="0"/>
              <a:t>ล้าน ลบ.ม.(</a:t>
            </a:r>
            <a:r>
              <a:rPr lang="en-US" b="0" dirty="0"/>
              <a:t>65.99%)</a:t>
            </a:r>
            <a:endParaRPr lang="th-TH" b="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8B7414-F294-4104-BD1D-E1DEBA536F4E}"/>
              </a:ext>
            </a:extLst>
          </p:cNvPr>
          <p:cNvSpPr txBox="1"/>
          <p:nvPr/>
        </p:nvSpPr>
        <p:spPr>
          <a:xfrm>
            <a:off x="9934090" y="974089"/>
            <a:ext cx="215015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defRPr>
            </a:lvl1pPr>
          </a:lstStyle>
          <a:p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รวมปริมาณน้ำ</a:t>
            </a:r>
          </a:p>
          <a:p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1,007.951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ล้าน ลบ.ม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63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1800">
                <a:latin typeface="TH Sarabun New" panose="020B0500040200020003" pitchFamily="34" charset="-34"/>
                <a:cs typeface="TH Sarabun New" panose="020B0500040200020003" pitchFamily="34" charset="-34"/>
              </a:rPr>
              <a:t>16%)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D88437-3887-496D-B194-0DF5B4D309CB}"/>
              </a:ext>
            </a:extLst>
          </p:cNvPr>
          <p:cNvSpPr txBox="1"/>
          <p:nvPr/>
        </p:nvSpPr>
        <p:spPr>
          <a:xfrm>
            <a:off x="2577597" y="1791261"/>
            <a:ext cx="71362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b="1" dirty="0"/>
              <a:t>Kh.97 </a:t>
            </a:r>
            <a:r>
              <a:rPr lang="th-TH" b="1" dirty="0"/>
              <a:t>แม่น้ำโขง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9C9A13-5FCD-4B51-AE1F-9D66C67A661C}"/>
              </a:ext>
            </a:extLst>
          </p:cNvPr>
          <p:cNvSpPr txBox="1"/>
          <p:nvPr/>
        </p:nvSpPr>
        <p:spPr>
          <a:xfrm>
            <a:off x="6063307" y="1587535"/>
            <a:ext cx="71362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b="1" dirty="0"/>
              <a:t>Kh.1</a:t>
            </a:r>
            <a:endParaRPr lang="th-TH" b="1" dirty="0"/>
          </a:p>
          <a:p>
            <a:r>
              <a:rPr lang="th-TH" b="1" dirty="0"/>
              <a:t>แม่น้ำโขง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CEAD17A-FA11-4793-8057-7C5A41B6001A}"/>
              </a:ext>
            </a:extLst>
          </p:cNvPr>
          <p:cNvSpPr txBox="1"/>
          <p:nvPr/>
        </p:nvSpPr>
        <p:spPr>
          <a:xfrm>
            <a:off x="8534743" y="812216"/>
            <a:ext cx="71362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b="1" dirty="0"/>
              <a:t>Kh.100</a:t>
            </a:r>
          </a:p>
          <a:p>
            <a:r>
              <a:rPr lang="th-TH" b="1" dirty="0"/>
              <a:t>แม่น้ำโขง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920A09-EB94-4AAA-8BBD-77A9A0BF2A54}"/>
              </a:ext>
            </a:extLst>
          </p:cNvPr>
          <p:cNvSpPr txBox="1"/>
          <p:nvPr/>
        </p:nvSpPr>
        <p:spPr>
          <a:xfrm>
            <a:off x="6470384" y="2731166"/>
            <a:ext cx="976189" cy="584775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b="1" dirty="0"/>
              <a:t>Kh.103 </a:t>
            </a:r>
            <a:endParaRPr lang="th-TH" b="1" dirty="0"/>
          </a:p>
          <a:p>
            <a:r>
              <a:rPr lang="th-TH" b="1" dirty="0"/>
              <a:t>ลำห้วยหลวง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C34018A-266E-4648-8981-A31693E99E3F}"/>
              </a:ext>
            </a:extLst>
          </p:cNvPr>
          <p:cNvSpPr txBox="1"/>
          <p:nvPr/>
        </p:nvSpPr>
        <p:spPr>
          <a:xfrm>
            <a:off x="7907945" y="2584039"/>
            <a:ext cx="976189" cy="584775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b="1" dirty="0"/>
              <a:t>Kh.74 </a:t>
            </a:r>
            <a:endParaRPr lang="th-TH" b="1" dirty="0"/>
          </a:p>
          <a:p>
            <a:r>
              <a:rPr lang="th-TH" b="1" dirty="0"/>
              <a:t>แม่น้ำสงคราม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EFBD09-7F66-484D-BB6F-F1ABB588BD6D}"/>
              </a:ext>
            </a:extLst>
          </p:cNvPr>
          <p:cNvSpPr txBox="1"/>
          <p:nvPr/>
        </p:nvSpPr>
        <p:spPr>
          <a:xfrm>
            <a:off x="2048747" y="4153806"/>
            <a:ext cx="71362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b="1" dirty="0"/>
              <a:t>Kh.61 </a:t>
            </a:r>
            <a:r>
              <a:rPr lang="th-TH" b="1" dirty="0"/>
              <a:t>แม่น้ำเลย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2FA10E-7F23-4533-9291-5981D2563F92}"/>
              </a:ext>
            </a:extLst>
          </p:cNvPr>
          <p:cNvSpPr txBox="1"/>
          <p:nvPr/>
        </p:nvSpPr>
        <p:spPr>
          <a:xfrm>
            <a:off x="3061195" y="3687247"/>
            <a:ext cx="71362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b="1" dirty="0"/>
              <a:t>Kh.28A </a:t>
            </a:r>
            <a:r>
              <a:rPr lang="th-TH" b="1" dirty="0"/>
              <a:t>แม่น้ำเลย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F598AF-539C-42DB-A70C-A49083FA185F}"/>
              </a:ext>
            </a:extLst>
          </p:cNvPr>
          <p:cNvSpPr txBox="1"/>
          <p:nvPr/>
        </p:nvSpPr>
        <p:spPr>
          <a:xfrm>
            <a:off x="3224503" y="3013203"/>
            <a:ext cx="71362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b="1" dirty="0"/>
              <a:t>Kh.58A </a:t>
            </a:r>
            <a:r>
              <a:rPr lang="th-TH" b="1" dirty="0"/>
              <a:t>แม่น้ำเลย</a:t>
            </a:r>
          </a:p>
        </p:txBody>
      </p:sp>
      <p:sp>
        <p:nvSpPr>
          <p:cNvPr id="57" name="Rectangle: Rounded Corners 22">
            <a:extLst>
              <a:ext uri="{FF2B5EF4-FFF2-40B4-BE49-F238E27FC236}">
                <a16:creationId xmlns:a16="http://schemas.microsoft.com/office/drawing/2014/main" id="{ECA6B392-ADF5-48C8-85F5-BA875B0DF98C}"/>
              </a:ext>
            </a:extLst>
          </p:cNvPr>
          <p:cNvSpPr/>
          <p:nvPr/>
        </p:nvSpPr>
        <p:spPr bwMode="auto">
          <a:xfrm>
            <a:off x="206183" y="703711"/>
            <a:ext cx="1869581" cy="1505415"/>
          </a:xfrm>
          <a:prstGeom prst="roundRect">
            <a:avLst/>
          </a:prstGeom>
          <a:solidFill>
            <a:srgbClr val="66FFFF">
              <a:alpha val="69804"/>
            </a:srgbClr>
          </a:solidFill>
          <a:ln w="28575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rot="10800000" vert="eaVert" wrap="none" lIns="91373" tIns="45688" rIns="91373" bIns="45688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sp>
        <p:nvSpPr>
          <p:cNvPr id="58" name="AutoShape 169">
            <a:extLst>
              <a:ext uri="{FF2B5EF4-FFF2-40B4-BE49-F238E27FC236}">
                <a16:creationId xmlns:a16="http://schemas.microsoft.com/office/drawing/2014/main" id="{D733C0EA-09E2-43CA-BADB-57BED5EB5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54" y="1115689"/>
            <a:ext cx="142875" cy="292100"/>
          </a:xfrm>
          <a:prstGeom prst="upArrow">
            <a:avLst>
              <a:gd name="adj1" fmla="val 50000"/>
              <a:gd name="adj2" fmla="val 5007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lIns="91373" tIns="45688" rIns="91373" bIns="45688" anchor="ctr"/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pic>
        <p:nvPicPr>
          <p:cNvPr id="59" name="Picture 16">
            <a:extLst>
              <a:ext uri="{FF2B5EF4-FFF2-40B4-BE49-F238E27FC236}">
                <a16:creationId xmlns:a16="http://schemas.microsoft.com/office/drawing/2014/main" id="{BF670150-7DB1-40AE-AE85-241591E52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476422" y="1506602"/>
            <a:ext cx="176799" cy="310923"/>
          </a:xfrm>
          <a:prstGeom prst="rect">
            <a:avLst/>
          </a:prstGeom>
        </p:spPr>
      </p:pic>
      <p:sp>
        <p:nvSpPr>
          <p:cNvPr id="60" name="TextBox 17">
            <a:extLst>
              <a:ext uri="{FF2B5EF4-FFF2-40B4-BE49-F238E27FC236}">
                <a16:creationId xmlns:a16="http://schemas.microsoft.com/office/drawing/2014/main" id="{FF6E7D93-9119-48FB-81FA-225D9405EFDA}"/>
              </a:ext>
            </a:extLst>
          </p:cNvPr>
          <p:cNvSpPr txBox="1"/>
          <p:nvPr/>
        </p:nvSpPr>
        <p:spPr>
          <a:xfrm>
            <a:off x="899937" y="1104158"/>
            <a:ext cx="117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34" charset="-127"/>
                <a:ea typeface="+mn-ea"/>
                <a:cs typeface="Angsana New" panose="02020603050405020304" pitchFamily="18" charset="-34"/>
              </a:rPr>
              <a:t>แนวโน้มเพิ่มขึ้น</a:t>
            </a: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id="{B7369B59-67C8-4CD9-AA6A-351616505759}"/>
              </a:ext>
            </a:extLst>
          </p:cNvPr>
          <p:cNvSpPr txBox="1"/>
          <p:nvPr/>
        </p:nvSpPr>
        <p:spPr>
          <a:xfrm>
            <a:off x="913848" y="1473434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34" charset="-127"/>
                <a:ea typeface="+mn-ea"/>
                <a:cs typeface="Angsana New" panose="02020603050405020304" pitchFamily="18" charset="-34"/>
              </a:rPr>
              <a:t>แนวโน้มลดลง</a:t>
            </a:r>
          </a:p>
        </p:txBody>
      </p:sp>
      <p:sp>
        <p:nvSpPr>
          <p:cNvPr id="62" name="TextBox 20">
            <a:extLst>
              <a:ext uri="{FF2B5EF4-FFF2-40B4-BE49-F238E27FC236}">
                <a16:creationId xmlns:a16="http://schemas.microsoft.com/office/drawing/2014/main" id="{B311DE22-3A41-45C2-9E79-5CBB87D723FD}"/>
              </a:ext>
            </a:extLst>
          </p:cNvPr>
          <p:cNvSpPr txBox="1"/>
          <p:nvPr/>
        </p:nvSpPr>
        <p:spPr>
          <a:xfrm>
            <a:off x="909282" y="1835394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34" charset="-127"/>
                <a:ea typeface="+mn-ea"/>
                <a:cs typeface="Angsana New" panose="02020603050405020304" pitchFamily="18" charset="-34"/>
              </a:rPr>
              <a:t>แนวโน้มทรงตัว</a:t>
            </a:r>
          </a:p>
        </p:txBody>
      </p:sp>
      <p:sp>
        <p:nvSpPr>
          <p:cNvPr id="63" name="TextBox 174">
            <a:extLst>
              <a:ext uri="{FF2B5EF4-FFF2-40B4-BE49-F238E27FC236}">
                <a16:creationId xmlns:a16="http://schemas.microsoft.com/office/drawing/2014/main" id="{E1F3EE41-6F2F-41FD-B4FD-ABB917A19601}"/>
              </a:ext>
            </a:extLst>
          </p:cNvPr>
          <p:cNvSpPr txBox="1"/>
          <p:nvPr/>
        </p:nvSpPr>
        <p:spPr>
          <a:xfrm>
            <a:off x="274102" y="778724"/>
            <a:ext cx="1061509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42963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 panose="020B0604020202020204" pitchFamily="34" charset="-128"/>
                <a:cs typeface="FreesiaUPC" panose="020B0604020202020204" pitchFamily="34" charset="-34"/>
              </a:rPr>
              <a:t>แนวโน้ม </a:t>
            </a:r>
          </a:p>
        </p:txBody>
      </p:sp>
      <p:sp>
        <p:nvSpPr>
          <p:cNvPr id="64" name="Arrow: Left-Right 28">
            <a:extLst>
              <a:ext uri="{FF2B5EF4-FFF2-40B4-BE49-F238E27FC236}">
                <a16:creationId xmlns:a16="http://schemas.microsoft.com/office/drawing/2014/main" id="{6A10533F-19D2-4FF0-91B8-2DC3372E5077}"/>
              </a:ext>
            </a:extLst>
          </p:cNvPr>
          <p:cNvSpPr/>
          <p:nvPr/>
        </p:nvSpPr>
        <p:spPr bwMode="auto">
          <a:xfrm>
            <a:off x="347596" y="1905352"/>
            <a:ext cx="419478" cy="182753"/>
          </a:xfrm>
          <a:prstGeom prst="leftRightArrow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lIns="91373" tIns="45688" rIns="91373" bIns="45688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3094FB2-7BFA-4CE8-AAA1-D98D81FBB62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07" y="809737"/>
            <a:ext cx="239915" cy="244025"/>
          </a:xfrm>
          <a:prstGeom prst="rect">
            <a:avLst/>
          </a:prstGeom>
          <a:effectLst>
            <a:glow rad="63500">
              <a:schemeClr val="bg1">
                <a:alpha val="50000"/>
              </a:schemeClr>
            </a:glow>
          </a:effec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A118E02-8D81-4137-835F-621E34421BF4}"/>
              </a:ext>
            </a:extLst>
          </p:cNvPr>
          <p:cNvSpPr txBox="1"/>
          <p:nvPr/>
        </p:nvSpPr>
        <p:spPr>
          <a:xfrm>
            <a:off x="10110356" y="5999240"/>
            <a:ext cx="196411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b="1" dirty="0"/>
              <a:t>หนองหาร</a:t>
            </a:r>
            <a:r>
              <a:rPr lang="en-US" b="1" dirty="0"/>
              <a:t>-</a:t>
            </a:r>
            <a:r>
              <a:rPr lang="th-TH" b="1" dirty="0"/>
              <a:t>สกลนคร</a:t>
            </a:r>
          </a:p>
          <a:p>
            <a:r>
              <a:rPr lang="en-US" dirty="0"/>
              <a:t>214</a:t>
            </a:r>
            <a:r>
              <a:rPr lang="th-TH" dirty="0"/>
              <a:t>.</a:t>
            </a:r>
            <a:r>
              <a:rPr lang="en-US" dirty="0"/>
              <a:t>370 </a:t>
            </a:r>
            <a:r>
              <a:rPr lang="th-TH" dirty="0"/>
              <a:t>ล้าน ลบ.ม (</a:t>
            </a:r>
            <a:r>
              <a:rPr lang="en-US" dirty="0"/>
              <a:t>80</a:t>
            </a:r>
            <a:r>
              <a:rPr lang="th-TH" dirty="0"/>
              <a:t>.</a:t>
            </a:r>
            <a:r>
              <a:rPr lang="en-US" dirty="0"/>
              <a:t>31%)</a:t>
            </a:r>
            <a:endParaRPr lang="th-TH" dirty="0"/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52620285-CDE7-49D8-A6E2-2CA2E0716140}"/>
              </a:ext>
            </a:extLst>
          </p:cNvPr>
          <p:cNvCxnSpPr>
            <a:cxnSpLocks/>
            <a:stCxn id="68" idx="0"/>
          </p:cNvCxnSpPr>
          <p:nvPr/>
        </p:nvCxnSpPr>
        <p:spPr>
          <a:xfrm rot="5400000" flipH="1" flipV="1">
            <a:off x="10519241" y="5173349"/>
            <a:ext cx="1399062" cy="25272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3522D839-5D3F-C370-00B4-B58D63AAD3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06" y="2354299"/>
            <a:ext cx="464781" cy="334190"/>
          </a:xfrm>
          <a:prstGeom prst="rect">
            <a:avLst/>
          </a:prstGeom>
          <a:effectLst>
            <a:glow rad="254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491D17-18CF-E9BF-DFB5-8DFA52069E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36" y="4116414"/>
            <a:ext cx="464781" cy="334190"/>
          </a:xfrm>
          <a:prstGeom prst="rect">
            <a:avLst/>
          </a:prstGeom>
          <a:effectLst>
            <a:glow rad="254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8AB08E-AD55-4A96-4AAB-3EECCAD61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ement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1367" y="3591010"/>
            <a:ext cx="602788" cy="510985"/>
          </a:xfrm>
          <a:prstGeom prst="rect">
            <a:avLst/>
          </a:prstGeom>
          <a:effectLst>
            <a:glow rad="254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026939B-AF63-C826-D69E-309C808059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ement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2983" y="3829553"/>
            <a:ext cx="602788" cy="510985"/>
          </a:xfrm>
          <a:prstGeom prst="rect">
            <a:avLst/>
          </a:prstGeom>
          <a:effectLst>
            <a:glow rad="254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66DCE5-9CC2-119F-E325-8A1BE2DBDB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2657808" y="3705465"/>
            <a:ext cx="176799" cy="310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D39980-D91A-B75C-73B3-FB4EBA6D0C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942282" y="1673871"/>
            <a:ext cx="176799" cy="3109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AEA277D-7CBA-D9E2-8A02-96257E8B6D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9083" y="2821821"/>
            <a:ext cx="176799" cy="310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660672-AAC9-2D4B-13C1-34499E088C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2481009" y="1842766"/>
            <a:ext cx="176799" cy="310923"/>
          </a:xfrm>
          <a:prstGeom prst="rect">
            <a:avLst/>
          </a:prstGeom>
        </p:spPr>
      </p:pic>
      <p:sp>
        <p:nvSpPr>
          <p:cNvPr id="13" name="Arrow: Left-Right 28">
            <a:extLst>
              <a:ext uri="{FF2B5EF4-FFF2-40B4-BE49-F238E27FC236}">
                <a16:creationId xmlns:a16="http://schemas.microsoft.com/office/drawing/2014/main" id="{2ED6B0B4-31BE-69C8-B98B-9575DDD92B7C}"/>
              </a:ext>
            </a:extLst>
          </p:cNvPr>
          <p:cNvSpPr/>
          <p:nvPr/>
        </p:nvSpPr>
        <p:spPr bwMode="auto">
          <a:xfrm>
            <a:off x="8128520" y="977159"/>
            <a:ext cx="419478" cy="182753"/>
          </a:xfrm>
          <a:prstGeom prst="leftRightArrow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lIns="91373" tIns="45688" rIns="91373" bIns="45688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sp>
        <p:nvSpPr>
          <p:cNvPr id="15" name="Arrow: Left-Right 28">
            <a:extLst>
              <a:ext uri="{FF2B5EF4-FFF2-40B4-BE49-F238E27FC236}">
                <a16:creationId xmlns:a16="http://schemas.microsoft.com/office/drawing/2014/main" id="{5035EEFF-8CF4-792C-27D3-D66ADD8447F3}"/>
              </a:ext>
            </a:extLst>
          </p:cNvPr>
          <p:cNvSpPr/>
          <p:nvPr/>
        </p:nvSpPr>
        <p:spPr bwMode="auto">
          <a:xfrm>
            <a:off x="7581955" y="2731166"/>
            <a:ext cx="419478" cy="182753"/>
          </a:xfrm>
          <a:prstGeom prst="leftRightArrow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lIns="91373" tIns="45688" rIns="91373" bIns="45688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A7B17D0-A12C-A4F6-7A62-BAED1BA9CA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910581" y="4235858"/>
            <a:ext cx="176799" cy="31092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04AF2B3-49D7-8127-6EFC-15974EE9BF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1590" y="3118077"/>
            <a:ext cx="17679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1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6661"/>
            <a:ext cx="12192000" cy="32885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4"/>
            <a:ext cx="9144000" cy="1057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th-TH" sz="180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5616766"/>
            <a:ext cx="9144000" cy="124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th-TH" sz="180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grpSp>
        <p:nvGrpSpPr>
          <p:cNvPr id="8" name="กลุ่ม 13">
            <a:extLst>
              <a:ext uri="{FF2B5EF4-FFF2-40B4-BE49-F238E27FC236}">
                <a16:creationId xmlns:a16="http://schemas.microsoft.com/office/drawing/2014/main" id="{CC889471-4A90-4F68-A9F2-C37A44402D4D}"/>
              </a:ext>
            </a:extLst>
          </p:cNvPr>
          <p:cNvGrpSpPr/>
          <p:nvPr/>
        </p:nvGrpSpPr>
        <p:grpSpPr>
          <a:xfrm>
            <a:off x="4713383" y="350501"/>
            <a:ext cx="2765234" cy="2568969"/>
            <a:chOff x="2133597" y="788268"/>
            <a:chExt cx="1941277" cy="1831898"/>
          </a:xfrm>
        </p:grpSpPr>
        <p:pic>
          <p:nvPicPr>
            <p:cNvPr id="9" name="Picture 12" descr="ผลการค้นหารูปภาพสำหรับ ภาพในหยดน้ำ png">
              <a:extLst>
                <a:ext uri="{FF2B5EF4-FFF2-40B4-BE49-F238E27FC236}">
                  <a16:creationId xmlns:a16="http://schemas.microsoft.com/office/drawing/2014/main" id="{D7A937F6-EF60-438B-A243-F83E9252C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2133597" y="1451355"/>
              <a:ext cx="1941277" cy="1168811"/>
            </a:xfrm>
            <a:prstGeom prst="rect">
              <a:avLst/>
            </a:prstGeom>
            <a:noFill/>
          </p:spPr>
        </p:pic>
        <p:pic>
          <p:nvPicPr>
            <p:cNvPr id="10" name="รูปภาพ 14">
              <a:extLst>
                <a:ext uri="{FF2B5EF4-FFF2-40B4-BE49-F238E27FC236}">
                  <a16:creationId xmlns:a16="http://schemas.microsoft.com/office/drawing/2014/main" id="{A6487738-FD7B-4003-9BE2-5329328A1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525" y="788268"/>
              <a:ext cx="1339238" cy="1587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1C6773-93B9-4965-9E79-329B7C111702}"/>
              </a:ext>
            </a:extLst>
          </p:cNvPr>
          <p:cNvSpPr txBox="1"/>
          <p:nvPr/>
        </p:nvSpPr>
        <p:spPr>
          <a:xfrm>
            <a:off x="1577752" y="4328481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ขอบคุณครับ</a:t>
            </a:r>
          </a:p>
          <a:p>
            <a:pPr algn="ctr">
              <a:defRPr/>
            </a:pPr>
            <a:r>
              <a:rPr lang="th-TH" sz="3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สำนักงานชลประทานที่ 5</a:t>
            </a:r>
            <a:r>
              <a:rPr lang="th-TH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65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179</Words>
  <Application>Microsoft Office PowerPoint</Application>
  <PresentationFormat>Widescreen</PresentationFormat>
  <Paragraphs>39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Gulim</vt:lpstr>
      <vt:lpstr>Angsana New</vt:lpstr>
      <vt:lpstr>Arial</vt:lpstr>
      <vt:lpstr>Calibri</vt:lpstr>
      <vt:lpstr>Calibri Light</vt:lpstr>
      <vt:lpstr>Tahoma</vt:lpstr>
      <vt:lpstr>TH Sarabun New</vt:lpstr>
      <vt:lpstr>TH SarabunPSK</vt:lpstr>
      <vt:lpstr>Times New Roman</vt:lpstr>
      <vt:lpstr>Office Theme</vt:lpstr>
      <vt:lpstr>15_Office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PIYAPONG TORNIMITKUL</dc:creator>
  <cp:lastModifiedBy>Nawapan Pornchaisittikul</cp:lastModifiedBy>
  <cp:revision>293</cp:revision>
  <cp:lastPrinted>2022-10-17T02:10:16Z</cp:lastPrinted>
  <dcterms:created xsi:type="dcterms:W3CDTF">2021-07-31T13:03:08Z</dcterms:created>
  <dcterms:modified xsi:type="dcterms:W3CDTF">2024-04-01T02:10:15Z</dcterms:modified>
</cp:coreProperties>
</file>