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72" r:id="rId1"/>
    <p:sldMasterId id="2147484796" r:id="rId2"/>
  </p:sldMasterIdLst>
  <p:notesMasterIdLst>
    <p:notesMasterId r:id="rId4"/>
  </p:notesMasterIdLst>
  <p:handoutMasterIdLst>
    <p:handoutMasterId r:id="rId5"/>
  </p:handoutMasterIdLst>
  <p:sldIdLst>
    <p:sldId id="16425" r:id="rId3"/>
  </p:sldIdLst>
  <p:sldSz cx="12241213" cy="6858000"/>
  <p:notesSz cx="10234613" cy="7099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449" userDrawn="1">
          <p15:clr>
            <a:srgbClr val="A4A3A4"/>
          </p15:clr>
        </p15:guide>
        <p15:guide id="4" pos="3221" userDrawn="1">
          <p15:clr>
            <a:srgbClr val="A4A3A4"/>
          </p15:clr>
        </p15:guide>
        <p15:guide id="5" pos="3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4528" userDrawn="1">
          <p15:clr>
            <a:srgbClr val="A4A3A4"/>
          </p15:clr>
        </p15:guide>
        <p15:guide id="4" pos="3147" userDrawn="1">
          <p15:clr>
            <a:srgbClr val="A4A3A4"/>
          </p15:clr>
        </p15:guide>
        <p15:guide id="5" orient="horz" pos="1478" userDrawn="1">
          <p15:clr>
            <a:srgbClr val="A4A3A4"/>
          </p15:clr>
        </p15:guide>
        <p15:guide id="6" orient="horz" pos="2141" userDrawn="1">
          <p15:clr>
            <a:srgbClr val="A4A3A4"/>
          </p15:clr>
        </p15:guide>
        <p15:guide id="7" pos="2128" userDrawn="1">
          <p15:clr>
            <a:srgbClr val="A4A3A4"/>
          </p15:clr>
        </p15:guide>
        <p15:guide id="8" pos="3127" userDrawn="1">
          <p15:clr>
            <a:srgbClr val="A4A3A4"/>
          </p15:clr>
        </p15:guide>
        <p15:guide id="9" orient="horz" pos="3265" userDrawn="1">
          <p15:clr>
            <a:srgbClr val="A4A3A4"/>
          </p15:clr>
        </p15:guide>
        <p15:guide id="10" orient="horz" pos="4729" userDrawn="1">
          <p15:clr>
            <a:srgbClr val="A4A3A4"/>
          </p15:clr>
        </p15:guide>
        <p15:guide id="11" orient="horz" pos="1543" userDrawn="1">
          <p15:clr>
            <a:srgbClr val="A4A3A4"/>
          </p15:clr>
        </p15:guide>
        <p15:guide id="12" orient="horz" pos="2237" userDrawn="1">
          <p15:clr>
            <a:srgbClr val="A4A3A4"/>
          </p15:clr>
        </p15:guide>
        <p15:guide id="13" pos="2207" userDrawn="1">
          <p15:clr>
            <a:srgbClr val="A4A3A4"/>
          </p15:clr>
        </p15:guide>
        <p15:guide id="14" pos="3244" userDrawn="1">
          <p15:clr>
            <a:srgbClr val="A4A3A4"/>
          </p15:clr>
        </p15:guide>
        <p15:guide id="15" pos="2194" userDrawn="1">
          <p15:clr>
            <a:srgbClr val="A4A3A4"/>
          </p15:clr>
        </p15:guide>
        <p15:guide id="16" pos="3224" userDrawn="1">
          <p15:clr>
            <a:srgbClr val="A4A3A4"/>
          </p15:clr>
        </p15:guide>
        <p15:guide id="17" pos="32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500"/>
    <a:srgbClr val="0000FF"/>
    <a:srgbClr val="003300"/>
    <a:srgbClr val="F9E8D7"/>
    <a:srgbClr val="2E75B6"/>
    <a:srgbClr val="FFFAEB"/>
    <a:srgbClr val="0066FF"/>
    <a:srgbClr val="C3E7E4"/>
    <a:srgbClr val="EFBF8F"/>
    <a:srgbClr val="7DC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ลักษณะสีปานกลาง 4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ลักษณะสีปานกลาง 4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9130" autoAdjust="0"/>
  </p:normalViewPr>
  <p:slideViewPr>
    <p:cSldViewPr>
      <p:cViewPr varScale="1">
        <p:scale>
          <a:sx n="74" d="100"/>
          <a:sy n="74" d="100"/>
        </p:scale>
        <p:origin x="750" y="60"/>
      </p:cViewPr>
      <p:guideLst>
        <p:guide orient="horz" pos="2160"/>
        <p:guide pos="2880"/>
        <p:guide pos="3449"/>
        <p:guide pos="3221"/>
        <p:guide pos="3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6" y="-114"/>
      </p:cViewPr>
      <p:guideLst>
        <p:guide orient="horz" pos="3126"/>
        <p:guide pos="2141"/>
        <p:guide orient="horz" pos="4528"/>
        <p:guide pos="3147"/>
        <p:guide orient="horz" pos="1478"/>
        <p:guide orient="horz" pos="2141"/>
        <p:guide pos="2128"/>
        <p:guide pos="3127"/>
        <p:guide orient="horz" pos="3265"/>
        <p:guide orient="horz" pos="4729"/>
        <p:guide orient="horz" pos="1543"/>
        <p:guide orient="horz" pos="2237"/>
        <p:guide pos="2207"/>
        <p:guide pos="3244"/>
        <p:guide pos="2194"/>
        <p:guide pos="3224"/>
        <p:guide pos="32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0" y="8"/>
            <a:ext cx="4436113" cy="355365"/>
          </a:xfrm>
          <a:prstGeom prst="rect">
            <a:avLst/>
          </a:prstGeom>
        </p:spPr>
        <p:txBody>
          <a:bodyPr vert="horz" lIns="93582" tIns="46791" rIns="93582" bIns="46791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796122" y="8"/>
            <a:ext cx="4436113" cy="355365"/>
          </a:xfrm>
          <a:prstGeom prst="rect">
            <a:avLst/>
          </a:prstGeom>
        </p:spPr>
        <p:txBody>
          <a:bodyPr vert="horz" lIns="93582" tIns="46791" rIns="93582" bIns="46791" rtlCol="0"/>
          <a:lstStyle>
            <a:lvl1pPr algn="r">
              <a:defRPr sz="1200"/>
            </a:lvl1pPr>
          </a:lstStyle>
          <a:p>
            <a:fld id="{30CF08E8-CDE1-44D9-B38E-DFEC191F1AD9}" type="datetimeFigureOut">
              <a:rPr lang="th-TH" smtClean="0"/>
              <a:pPr/>
              <a:t>01/04/67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0" y="6742811"/>
            <a:ext cx="4436113" cy="355363"/>
          </a:xfrm>
          <a:prstGeom prst="rect">
            <a:avLst/>
          </a:prstGeom>
        </p:spPr>
        <p:txBody>
          <a:bodyPr vert="horz" lIns="93582" tIns="46791" rIns="93582" bIns="46791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796122" y="6742811"/>
            <a:ext cx="4436113" cy="355363"/>
          </a:xfrm>
          <a:prstGeom prst="rect">
            <a:avLst/>
          </a:prstGeom>
        </p:spPr>
        <p:txBody>
          <a:bodyPr vert="horz" lIns="93582" tIns="46791" rIns="93582" bIns="46791" rtlCol="0" anchor="b"/>
          <a:lstStyle>
            <a:lvl1pPr algn="r">
              <a:defRPr sz="1200"/>
            </a:lvl1pPr>
          </a:lstStyle>
          <a:p>
            <a:fld id="{E337D4D2-38E8-47B8-A111-1B77E89F6D4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11997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2" y="3"/>
            <a:ext cx="4435001" cy="354965"/>
          </a:xfrm>
          <a:prstGeom prst="rect">
            <a:avLst/>
          </a:prstGeom>
        </p:spPr>
        <p:txBody>
          <a:bodyPr vert="horz" lIns="93547" tIns="46776" rIns="93547" bIns="4677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797266" y="3"/>
            <a:ext cx="4435001" cy="354965"/>
          </a:xfrm>
          <a:prstGeom prst="rect">
            <a:avLst/>
          </a:prstGeom>
        </p:spPr>
        <p:txBody>
          <a:bodyPr vert="horz" lIns="93547" tIns="46776" rIns="93547" bIns="46776" rtlCol="0"/>
          <a:lstStyle>
            <a:lvl1pPr algn="r">
              <a:defRPr sz="1200"/>
            </a:lvl1pPr>
          </a:lstStyle>
          <a:p>
            <a:fld id="{68D288BF-BC50-4098-AC34-C20BA104E248}" type="datetimeFigureOut">
              <a:rPr lang="th-TH" smtClean="0"/>
              <a:pPr/>
              <a:t>01/04/67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743200" y="531813"/>
            <a:ext cx="474821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47" tIns="46776" rIns="93547" bIns="46776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1023462" y="3372189"/>
            <a:ext cx="8187690" cy="3194684"/>
          </a:xfrm>
          <a:prstGeom prst="rect">
            <a:avLst/>
          </a:prstGeom>
        </p:spPr>
        <p:txBody>
          <a:bodyPr vert="horz" lIns="93547" tIns="46776" rIns="93547" bIns="46776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2" y="6743108"/>
            <a:ext cx="4435001" cy="354965"/>
          </a:xfrm>
          <a:prstGeom prst="rect">
            <a:avLst/>
          </a:prstGeom>
        </p:spPr>
        <p:txBody>
          <a:bodyPr vert="horz" lIns="93547" tIns="46776" rIns="93547" bIns="4677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797266" y="6743108"/>
            <a:ext cx="4435001" cy="354965"/>
          </a:xfrm>
          <a:prstGeom prst="rect">
            <a:avLst/>
          </a:prstGeom>
        </p:spPr>
        <p:txBody>
          <a:bodyPr vert="horz" lIns="93547" tIns="46776" rIns="93547" bIns="46776" rtlCol="0" anchor="b"/>
          <a:lstStyle>
            <a:lvl1pPr algn="r">
              <a:defRPr sz="1200"/>
            </a:lvl1pPr>
          </a:lstStyle>
          <a:p>
            <a:fld id="{7524AAF3-5E59-47B0-83B7-C014C9DF4D7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35970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103" y="1122363"/>
            <a:ext cx="104050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3602038"/>
            <a:ext cx="91809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4" indent="0" algn="ctr">
              <a:buNone/>
              <a:defRPr sz="2000"/>
            </a:lvl2pPr>
            <a:lvl3pPr marL="914408" indent="0" algn="ctr">
              <a:buNone/>
              <a:defRPr sz="1801"/>
            </a:lvl3pPr>
            <a:lvl4pPr marL="1371612" indent="0" algn="ctr">
              <a:buNone/>
              <a:defRPr sz="1600"/>
            </a:lvl4pPr>
            <a:lvl5pPr marL="1828817" indent="0" algn="ctr">
              <a:buNone/>
              <a:defRPr sz="1600"/>
            </a:lvl5pPr>
            <a:lvl6pPr marL="2286020" indent="0" algn="ctr">
              <a:buNone/>
              <a:defRPr sz="1600"/>
            </a:lvl6pPr>
            <a:lvl7pPr marL="2743224" indent="0" algn="ctr">
              <a:buNone/>
              <a:defRPr sz="1600"/>
            </a:lvl7pPr>
            <a:lvl8pPr marL="3200429" indent="0" algn="ctr">
              <a:buNone/>
              <a:defRPr sz="1600"/>
            </a:lvl8pPr>
            <a:lvl9pPr marL="365763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8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65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1" y="365125"/>
            <a:ext cx="26395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90" y="365125"/>
            <a:ext cx="77655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763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103" y="1122363"/>
            <a:ext cx="104050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3602038"/>
            <a:ext cx="91809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4" indent="0" algn="ctr">
              <a:buNone/>
              <a:defRPr sz="2000"/>
            </a:lvl2pPr>
            <a:lvl3pPr marL="914408" indent="0" algn="ctr">
              <a:buNone/>
              <a:defRPr sz="1801"/>
            </a:lvl3pPr>
            <a:lvl4pPr marL="1371612" indent="0" algn="ctr">
              <a:buNone/>
              <a:defRPr sz="1600"/>
            </a:lvl4pPr>
            <a:lvl5pPr marL="1828817" indent="0" algn="ctr">
              <a:buNone/>
              <a:defRPr sz="1600"/>
            </a:lvl5pPr>
            <a:lvl6pPr marL="2286020" indent="0" algn="ctr">
              <a:buNone/>
              <a:defRPr sz="1600"/>
            </a:lvl6pPr>
            <a:lvl7pPr marL="2743224" indent="0" algn="ctr">
              <a:buNone/>
              <a:defRPr sz="1600"/>
            </a:lvl7pPr>
            <a:lvl8pPr marL="3200429" indent="0" algn="ctr">
              <a:buNone/>
              <a:defRPr sz="1600"/>
            </a:lvl8pPr>
            <a:lvl9pPr marL="365763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089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2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10" y="1709765"/>
            <a:ext cx="1055804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10" y="4589490"/>
            <a:ext cx="1055804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71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3" y="1825625"/>
            <a:ext cx="52025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7" y="1825625"/>
            <a:ext cx="52025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43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8" y="365129"/>
            <a:ext cx="105580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81" y="1681163"/>
            <a:ext cx="51786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8" indent="0">
              <a:buNone/>
              <a:defRPr sz="1801" b="1"/>
            </a:lvl3pPr>
            <a:lvl4pPr marL="1371612" indent="0">
              <a:buNone/>
              <a:defRPr sz="1600" b="1"/>
            </a:lvl4pPr>
            <a:lvl5pPr marL="1828817" indent="0">
              <a:buNone/>
              <a:defRPr sz="1600" b="1"/>
            </a:lvl5pPr>
            <a:lvl6pPr marL="2286020" indent="0">
              <a:buNone/>
              <a:defRPr sz="1600" b="1"/>
            </a:lvl6pPr>
            <a:lvl7pPr marL="2743224" indent="0">
              <a:buNone/>
              <a:defRPr sz="1600" b="1"/>
            </a:lvl7pPr>
            <a:lvl8pPr marL="3200429" indent="0">
              <a:buNone/>
              <a:defRPr sz="1600" b="1"/>
            </a:lvl8pPr>
            <a:lvl9pPr marL="36576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81" y="2505075"/>
            <a:ext cx="517860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6" y="1681163"/>
            <a:ext cx="520411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8" indent="0">
              <a:buNone/>
              <a:defRPr sz="1801" b="1"/>
            </a:lvl3pPr>
            <a:lvl4pPr marL="1371612" indent="0">
              <a:buNone/>
              <a:defRPr sz="1600" b="1"/>
            </a:lvl4pPr>
            <a:lvl5pPr marL="1828817" indent="0">
              <a:buNone/>
              <a:defRPr sz="1600" b="1"/>
            </a:lvl5pPr>
            <a:lvl6pPr marL="2286020" indent="0">
              <a:buNone/>
              <a:defRPr sz="1600" b="1"/>
            </a:lvl6pPr>
            <a:lvl7pPr marL="2743224" indent="0">
              <a:buNone/>
              <a:defRPr sz="1600" b="1"/>
            </a:lvl7pPr>
            <a:lvl8pPr marL="3200429" indent="0">
              <a:buNone/>
              <a:defRPr sz="1600" b="1"/>
            </a:lvl8pPr>
            <a:lvl9pPr marL="36576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6" y="2505075"/>
            <a:ext cx="52041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04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15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087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8" y="457200"/>
            <a:ext cx="3948110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0" y="987448"/>
            <a:ext cx="6197114" cy="4873625"/>
          </a:xfrm>
        </p:spPr>
        <p:txBody>
          <a:bodyPr/>
          <a:lstStyle>
            <a:lvl1pPr>
              <a:defRPr sz="3199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8" y="2057400"/>
            <a:ext cx="394811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4" indent="0">
              <a:buNone/>
              <a:defRPr sz="1400"/>
            </a:lvl2pPr>
            <a:lvl3pPr marL="914408" indent="0">
              <a:buNone/>
              <a:defRPr sz="1199"/>
            </a:lvl3pPr>
            <a:lvl4pPr marL="1371612" indent="0">
              <a:buNone/>
              <a:defRPr sz="1000"/>
            </a:lvl4pPr>
            <a:lvl5pPr marL="1828817" indent="0">
              <a:buNone/>
              <a:defRPr sz="1000"/>
            </a:lvl5pPr>
            <a:lvl6pPr marL="2286020" indent="0">
              <a:buNone/>
              <a:defRPr sz="1000"/>
            </a:lvl6pPr>
            <a:lvl7pPr marL="2743224" indent="0">
              <a:buNone/>
              <a:defRPr sz="1000"/>
            </a:lvl7pPr>
            <a:lvl8pPr marL="3200429" indent="0">
              <a:buNone/>
              <a:defRPr sz="1000"/>
            </a:lvl8pPr>
            <a:lvl9pPr marL="365763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5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23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8" y="457200"/>
            <a:ext cx="3948110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0" y="987448"/>
            <a:ext cx="6197114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204" indent="0">
              <a:buNone/>
              <a:defRPr sz="2801"/>
            </a:lvl2pPr>
            <a:lvl3pPr marL="914408" indent="0">
              <a:buNone/>
              <a:defRPr sz="2400"/>
            </a:lvl3pPr>
            <a:lvl4pPr marL="1371612" indent="0">
              <a:buNone/>
              <a:defRPr sz="2000"/>
            </a:lvl4pPr>
            <a:lvl5pPr marL="1828817" indent="0">
              <a:buNone/>
              <a:defRPr sz="2000"/>
            </a:lvl5pPr>
            <a:lvl6pPr marL="2286020" indent="0">
              <a:buNone/>
              <a:defRPr sz="2000"/>
            </a:lvl6pPr>
            <a:lvl7pPr marL="2743224" indent="0">
              <a:buNone/>
              <a:defRPr sz="2000"/>
            </a:lvl7pPr>
            <a:lvl8pPr marL="3200429" indent="0">
              <a:buNone/>
              <a:defRPr sz="2000"/>
            </a:lvl8pPr>
            <a:lvl9pPr marL="3657632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8" y="2057400"/>
            <a:ext cx="394811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4" indent="0">
              <a:buNone/>
              <a:defRPr sz="1400"/>
            </a:lvl2pPr>
            <a:lvl3pPr marL="914408" indent="0">
              <a:buNone/>
              <a:defRPr sz="1199"/>
            </a:lvl3pPr>
            <a:lvl4pPr marL="1371612" indent="0">
              <a:buNone/>
              <a:defRPr sz="1000"/>
            </a:lvl4pPr>
            <a:lvl5pPr marL="1828817" indent="0">
              <a:buNone/>
              <a:defRPr sz="1000"/>
            </a:lvl5pPr>
            <a:lvl6pPr marL="2286020" indent="0">
              <a:buNone/>
              <a:defRPr sz="1000"/>
            </a:lvl6pPr>
            <a:lvl7pPr marL="2743224" indent="0">
              <a:buNone/>
              <a:defRPr sz="1000"/>
            </a:lvl7pPr>
            <a:lvl8pPr marL="3200429" indent="0">
              <a:buNone/>
              <a:defRPr sz="1000"/>
            </a:lvl8pPr>
            <a:lvl9pPr marL="365763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70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604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1" y="365125"/>
            <a:ext cx="263951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90" y="365125"/>
            <a:ext cx="77655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34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8103" y="2130483"/>
            <a:ext cx="1040503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6194" y="3886200"/>
            <a:ext cx="856884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4" indent="0" algn="ctr">
              <a:buNone/>
              <a:defRPr/>
            </a:lvl2pPr>
            <a:lvl3pPr marL="914408" indent="0" algn="ctr">
              <a:buNone/>
              <a:defRPr/>
            </a:lvl3pPr>
            <a:lvl4pPr marL="1371612" indent="0" algn="ctr">
              <a:buNone/>
              <a:defRPr/>
            </a:lvl4pPr>
            <a:lvl5pPr marL="1828817" indent="0" algn="ctr">
              <a:buNone/>
              <a:defRPr/>
            </a:lvl5pPr>
            <a:lvl6pPr marL="2286020" indent="0" algn="ctr">
              <a:buNone/>
              <a:defRPr/>
            </a:lvl6pPr>
            <a:lvl7pPr marL="2743224" indent="0" algn="ctr">
              <a:buNone/>
              <a:defRPr/>
            </a:lvl7pPr>
            <a:lvl8pPr marL="3200429" indent="0" algn="ctr">
              <a:buNone/>
              <a:defRPr/>
            </a:lvl8pPr>
            <a:lvl9pPr marL="36576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20E5BCC-AC1B-477F-906C-5638D14090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B7F0E16-291D-4BA6-BB22-2C17ABC58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982" y="4406958"/>
            <a:ext cx="104050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982" y="2906713"/>
            <a:ext cx="1040503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4" indent="0">
              <a:buNone/>
              <a:defRPr sz="1801"/>
            </a:lvl2pPr>
            <a:lvl3pPr marL="914408" indent="0">
              <a:buNone/>
              <a:defRPr sz="1600"/>
            </a:lvl3pPr>
            <a:lvl4pPr marL="1371612" indent="0">
              <a:buNone/>
              <a:defRPr sz="1400"/>
            </a:lvl4pPr>
            <a:lvl5pPr marL="1828817" indent="0">
              <a:buNone/>
              <a:defRPr sz="1400"/>
            </a:lvl5pPr>
            <a:lvl6pPr marL="2286020" indent="0">
              <a:buNone/>
              <a:defRPr sz="1400"/>
            </a:lvl6pPr>
            <a:lvl7pPr marL="2743224" indent="0">
              <a:buNone/>
              <a:defRPr sz="1400"/>
            </a:lvl7pPr>
            <a:lvl8pPr marL="3200429" indent="0">
              <a:buNone/>
              <a:defRPr sz="1400"/>
            </a:lvl8pPr>
            <a:lvl9pPr marL="3657632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120F24-E40A-4D5C-A07B-8B8C0DB83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66" y="1412883"/>
            <a:ext cx="5406536" cy="4525963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2622" y="1412883"/>
            <a:ext cx="5406536" cy="4525963"/>
          </a:xfrm>
        </p:spPr>
        <p:txBody>
          <a:bodyPr/>
          <a:lstStyle>
            <a:lvl1pPr>
              <a:defRPr sz="2801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5F2CC12-33B2-4B62-B6DD-18C4D1292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61" y="274638"/>
            <a:ext cx="1101709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60" y="1535113"/>
            <a:ext cx="54086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8" indent="0">
              <a:buNone/>
              <a:defRPr sz="1801" b="1"/>
            </a:lvl3pPr>
            <a:lvl4pPr marL="1371612" indent="0">
              <a:buNone/>
              <a:defRPr sz="1600" b="1"/>
            </a:lvl4pPr>
            <a:lvl5pPr marL="1828817" indent="0">
              <a:buNone/>
              <a:defRPr sz="1600" b="1"/>
            </a:lvl5pPr>
            <a:lvl6pPr marL="2286020" indent="0">
              <a:buNone/>
              <a:defRPr sz="1600" b="1"/>
            </a:lvl6pPr>
            <a:lvl7pPr marL="2743224" indent="0">
              <a:buNone/>
              <a:defRPr sz="1600" b="1"/>
            </a:lvl7pPr>
            <a:lvl8pPr marL="3200429" indent="0">
              <a:buNone/>
              <a:defRPr sz="1600" b="1"/>
            </a:lvl8pPr>
            <a:lvl9pPr marL="36576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060" y="2174875"/>
            <a:ext cx="54086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391" y="1535113"/>
            <a:ext cx="54107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8" indent="0">
              <a:buNone/>
              <a:defRPr sz="1801" b="1"/>
            </a:lvl3pPr>
            <a:lvl4pPr marL="1371612" indent="0">
              <a:buNone/>
              <a:defRPr sz="1600" b="1"/>
            </a:lvl4pPr>
            <a:lvl5pPr marL="1828817" indent="0">
              <a:buNone/>
              <a:defRPr sz="1600" b="1"/>
            </a:lvl5pPr>
            <a:lvl6pPr marL="2286020" indent="0">
              <a:buNone/>
              <a:defRPr sz="1600" b="1"/>
            </a:lvl6pPr>
            <a:lvl7pPr marL="2743224" indent="0">
              <a:buNone/>
              <a:defRPr sz="1600" b="1"/>
            </a:lvl7pPr>
            <a:lvl8pPr marL="3200429" indent="0">
              <a:buNone/>
              <a:defRPr sz="1600" b="1"/>
            </a:lvl8pPr>
            <a:lvl9pPr marL="36576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8391" y="2174875"/>
            <a:ext cx="54107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1231DDE-74E6-476F-8CDE-E69A120D56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238C888-8982-403D-AA84-F7998C2AC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BEB91AE-21F7-4A09-A88D-E93C6A1FD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10" y="1709765"/>
            <a:ext cx="1055804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10" y="4589490"/>
            <a:ext cx="1055804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479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97" y="273050"/>
            <a:ext cx="40272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979" y="273079"/>
            <a:ext cx="6843179" cy="5853113"/>
          </a:xfrm>
        </p:spPr>
        <p:txBody>
          <a:bodyPr/>
          <a:lstStyle>
            <a:lvl1pPr>
              <a:defRPr sz="3199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097" y="1435103"/>
            <a:ext cx="40272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4" indent="0">
              <a:buNone/>
              <a:defRPr sz="1199"/>
            </a:lvl2pPr>
            <a:lvl3pPr marL="914408" indent="0">
              <a:buNone/>
              <a:defRPr sz="1000"/>
            </a:lvl3pPr>
            <a:lvl4pPr marL="1371612" indent="0">
              <a:buNone/>
              <a:defRPr sz="900"/>
            </a:lvl4pPr>
            <a:lvl5pPr marL="1828817" indent="0">
              <a:buNone/>
              <a:defRPr sz="900"/>
            </a:lvl5pPr>
            <a:lvl6pPr marL="2286020" indent="0">
              <a:buNone/>
              <a:defRPr sz="900"/>
            </a:lvl6pPr>
            <a:lvl7pPr marL="2743224" indent="0">
              <a:buNone/>
              <a:defRPr sz="900"/>
            </a:lvl7pPr>
            <a:lvl8pPr marL="3200429" indent="0">
              <a:buNone/>
              <a:defRPr sz="900"/>
            </a:lvl8pPr>
            <a:lvl9pPr marL="365763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D265066-E5D5-4EF5-A474-47663B9D0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363" y="4800600"/>
            <a:ext cx="73447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9363" y="612775"/>
            <a:ext cx="7344728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204" indent="0">
              <a:buNone/>
              <a:defRPr sz="2801"/>
            </a:lvl2pPr>
            <a:lvl3pPr marL="914408" indent="0">
              <a:buNone/>
              <a:defRPr sz="2400"/>
            </a:lvl3pPr>
            <a:lvl4pPr marL="1371612" indent="0">
              <a:buNone/>
              <a:defRPr sz="2000"/>
            </a:lvl4pPr>
            <a:lvl5pPr marL="1828817" indent="0">
              <a:buNone/>
              <a:defRPr sz="2000"/>
            </a:lvl5pPr>
            <a:lvl6pPr marL="2286020" indent="0">
              <a:buNone/>
              <a:defRPr sz="2000"/>
            </a:lvl6pPr>
            <a:lvl7pPr marL="2743224" indent="0">
              <a:buNone/>
              <a:defRPr sz="2000"/>
            </a:lvl7pPr>
            <a:lvl8pPr marL="3200429" indent="0">
              <a:buNone/>
              <a:defRPr sz="2000"/>
            </a:lvl8pPr>
            <a:lvl9pPr marL="3657632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9363" y="5367338"/>
            <a:ext cx="73447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4" indent="0">
              <a:buNone/>
              <a:defRPr sz="1199"/>
            </a:lvl2pPr>
            <a:lvl3pPr marL="914408" indent="0">
              <a:buNone/>
              <a:defRPr sz="1000"/>
            </a:lvl3pPr>
            <a:lvl4pPr marL="1371612" indent="0">
              <a:buNone/>
              <a:defRPr sz="900"/>
            </a:lvl4pPr>
            <a:lvl5pPr marL="1828817" indent="0">
              <a:buNone/>
              <a:defRPr sz="900"/>
            </a:lvl5pPr>
            <a:lvl6pPr marL="2286020" indent="0">
              <a:buNone/>
              <a:defRPr sz="900"/>
            </a:lvl6pPr>
            <a:lvl7pPr marL="2743224" indent="0">
              <a:buNone/>
              <a:defRPr sz="900"/>
            </a:lvl7pPr>
            <a:lvl8pPr marL="3200429" indent="0">
              <a:buNone/>
              <a:defRPr sz="900"/>
            </a:lvl8pPr>
            <a:lvl9pPr marL="365763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33F63E2-5B34-4EB7-8CA6-5C6493DD43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E87D020-62E4-4B69-90E7-173A0FA63B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6382" y="144496"/>
            <a:ext cx="2762774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811" y="144496"/>
            <a:ext cx="8088552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C6D02FA-4D05-4C0E-A868-6B5E48E0B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3" y="1825625"/>
            <a:ext cx="52025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7" y="1825625"/>
            <a:ext cx="52025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2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8" y="365129"/>
            <a:ext cx="105580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81" y="1681163"/>
            <a:ext cx="51786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8" indent="0">
              <a:buNone/>
              <a:defRPr sz="1801" b="1"/>
            </a:lvl3pPr>
            <a:lvl4pPr marL="1371612" indent="0">
              <a:buNone/>
              <a:defRPr sz="1600" b="1"/>
            </a:lvl4pPr>
            <a:lvl5pPr marL="1828817" indent="0">
              <a:buNone/>
              <a:defRPr sz="1600" b="1"/>
            </a:lvl5pPr>
            <a:lvl6pPr marL="2286020" indent="0">
              <a:buNone/>
              <a:defRPr sz="1600" b="1"/>
            </a:lvl6pPr>
            <a:lvl7pPr marL="2743224" indent="0">
              <a:buNone/>
              <a:defRPr sz="1600" b="1"/>
            </a:lvl7pPr>
            <a:lvl8pPr marL="3200429" indent="0">
              <a:buNone/>
              <a:defRPr sz="1600" b="1"/>
            </a:lvl8pPr>
            <a:lvl9pPr marL="36576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81" y="2505075"/>
            <a:ext cx="517860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6" y="1681163"/>
            <a:ext cx="520411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4" indent="0">
              <a:buNone/>
              <a:defRPr sz="2000" b="1"/>
            </a:lvl2pPr>
            <a:lvl3pPr marL="914408" indent="0">
              <a:buNone/>
              <a:defRPr sz="1801" b="1"/>
            </a:lvl3pPr>
            <a:lvl4pPr marL="1371612" indent="0">
              <a:buNone/>
              <a:defRPr sz="1600" b="1"/>
            </a:lvl4pPr>
            <a:lvl5pPr marL="1828817" indent="0">
              <a:buNone/>
              <a:defRPr sz="1600" b="1"/>
            </a:lvl5pPr>
            <a:lvl6pPr marL="2286020" indent="0">
              <a:buNone/>
              <a:defRPr sz="1600" b="1"/>
            </a:lvl6pPr>
            <a:lvl7pPr marL="2743224" indent="0">
              <a:buNone/>
              <a:defRPr sz="1600" b="1"/>
            </a:lvl7pPr>
            <a:lvl8pPr marL="3200429" indent="0">
              <a:buNone/>
              <a:defRPr sz="1600" b="1"/>
            </a:lvl8pPr>
            <a:lvl9pPr marL="365763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6" y="2505075"/>
            <a:ext cx="520411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27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7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4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8" y="457200"/>
            <a:ext cx="3948110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0" y="987448"/>
            <a:ext cx="6197114" cy="4873625"/>
          </a:xfrm>
        </p:spPr>
        <p:txBody>
          <a:bodyPr/>
          <a:lstStyle>
            <a:lvl1pPr>
              <a:defRPr sz="3199"/>
            </a:lvl1pPr>
            <a:lvl2pPr>
              <a:defRPr sz="2801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8" y="2057400"/>
            <a:ext cx="394811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4" indent="0">
              <a:buNone/>
              <a:defRPr sz="1400"/>
            </a:lvl2pPr>
            <a:lvl3pPr marL="914408" indent="0">
              <a:buNone/>
              <a:defRPr sz="1199"/>
            </a:lvl3pPr>
            <a:lvl4pPr marL="1371612" indent="0">
              <a:buNone/>
              <a:defRPr sz="1000"/>
            </a:lvl4pPr>
            <a:lvl5pPr marL="1828817" indent="0">
              <a:buNone/>
              <a:defRPr sz="1000"/>
            </a:lvl5pPr>
            <a:lvl6pPr marL="2286020" indent="0">
              <a:buNone/>
              <a:defRPr sz="1000"/>
            </a:lvl6pPr>
            <a:lvl7pPr marL="2743224" indent="0">
              <a:buNone/>
              <a:defRPr sz="1000"/>
            </a:lvl7pPr>
            <a:lvl8pPr marL="3200429" indent="0">
              <a:buNone/>
              <a:defRPr sz="1000"/>
            </a:lvl8pPr>
            <a:lvl9pPr marL="365763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8" y="457200"/>
            <a:ext cx="3948110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0" y="987448"/>
            <a:ext cx="6197114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204" indent="0">
              <a:buNone/>
              <a:defRPr sz="2801"/>
            </a:lvl2pPr>
            <a:lvl3pPr marL="914408" indent="0">
              <a:buNone/>
              <a:defRPr sz="2400"/>
            </a:lvl3pPr>
            <a:lvl4pPr marL="1371612" indent="0">
              <a:buNone/>
              <a:defRPr sz="2000"/>
            </a:lvl4pPr>
            <a:lvl5pPr marL="1828817" indent="0">
              <a:buNone/>
              <a:defRPr sz="2000"/>
            </a:lvl5pPr>
            <a:lvl6pPr marL="2286020" indent="0">
              <a:buNone/>
              <a:defRPr sz="2000"/>
            </a:lvl6pPr>
            <a:lvl7pPr marL="2743224" indent="0">
              <a:buNone/>
              <a:defRPr sz="2000"/>
            </a:lvl7pPr>
            <a:lvl8pPr marL="3200429" indent="0">
              <a:buNone/>
              <a:defRPr sz="2000"/>
            </a:lvl8pPr>
            <a:lvl9pPr marL="3657632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8" y="2057400"/>
            <a:ext cx="394811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4" indent="0">
              <a:buNone/>
              <a:defRPr sz="1400"/>
            </a:lvl2pPr>
            <a:lvl3pPr marL="914408" indent="0">
              <a:buNone/>
              <a:defRPr sz="1199"/>
            </a:lvl3pPr>
            <a:lvl4pPr marL="1371612" indent="0">
              <a:buNone/>
              <a:defRPr sz="1000"/>
            </a:lvl4pPr>
            <a:lvl5pPr marL="1828817" indent="0">
              <a:buNone/>
              <a:defRPr sz="1000"/>
            </a:lvl5pPr>
            <a:lvl6pPr marL="2286020" indent="0">
              <a:buNone/>
              <a:defRPr sz="1000"/>
            </a:lvl6pPr>
            <a:lvl7pPr marL="2743224" indent="0">
              <a:buNone/>
              <a:defRPr sz="1000"/>
            </a:lvl7pPr>
            <a:lvl8pPr marL="3200429" indent="0">
              <a:buNone/>
              <a:defRPr sz="1000"/>
            </a:lvl8pPr>
            <a:lvl9pPr marL="365763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1586" y="6356377"/>
            <a:ext cx="2754273" cy="365125"/>
          </a:xfrm>
          <a:prstGeom prst="rect">
            <a:avLst/>
          </a:prstGeom>
        </p:spPr>
        <p:txBody>
          <a:bodyPr/>
          <a:lstStyle/>
          <a:p>
            <a:fld id="{BA07998B-E410-4C33-A1EC-C709FB2BEF2C}" type="datetimeFigureOut">
              <a:rPr lang="th-TH" smtClean="0">
                <a:solidFill>
                  <a:prstClr val="black"/>
                </a:solidFill>
              </a:rPr>
              <a:pPr/>
              <a:t>01/04/67</a:t>
            </a:fld>
            <a:endParaRPr lang="th-TH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14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9" y="365129"/>
            <a:ext cx="105580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9" y="1825625"/>
            <a:ext cx="10558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2" y="6356377"/>
            <a:ext cx="41314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6356377"/>
            <a:ext cx="2754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DE31A-FA7C-417D-86EE-480DB4F73D2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9816493" y="6538939"/>
            <a:ext cx="2754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199" dirty="0">
                <a:solidFill>
                  <a:prstClr val="black">
                    <a:tint val="75000"/>
                  </a:prstClr>
                </a:solidFill>
              </a:rPr>
              <a:t>ฝ่ายจัดสรรน้ำที่ 2 ส่วนบริหารจัดการน้ำ</a:t>
            </a:r>
          </a:p>
        </p:txBody>
      </p:sp>
    </p:spTree>
    <p:extLst>
      <p:ext uri="{BB962C8B-B14F-4D97-AF65-F5344CB8AC3E}">
        <p14:creationId xmlns:p14="http://schemas.microsoft.com/office/powerpoint/2010/main" val="24674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  <p:sldLayoutId id="2147484911" r:id="rId5"/>
    <p:sldLayoutId id="2147484912" r:id="rId6"/>
    <p:sldLayoutId id="2147484913" r:id="rId7"/>
    <p:sldLayoutId id="2147484914" r:id="rId8"/>
    <p:sldLayoutId id="2147484915" r:id="rId9"/>
    <p:sldLayoutId id="2147484916" r:id="rId10"/>
    <p:sldLayoutId id="2147484917" r:id="rId11"/>
    <p:sldLayoutId id="2147484773" r:id="rId12"/>
    <p:sldLayoutId id="2147484774" r:id="rId13"/>
    <p:sldLayoutId id="2147484775" r:id="rId14"/>
    <p:sldLayoutId id="2147484776" r:id="rId15"/>
    <p:sldLayoutId id="2147484777" r:id="rId16"/>
    <p:sldLayoutId id="2147484778" r:id="rId17"/>
    <p:sldLayoutId id="2147484779" r:id="rId18"/>
    <p:sldLayoutId id="2147484780" r:id="rId19"/>
    <p:sldLayoutId id="2147484781" r:id="rId20"/>
    <p:sldLayoutId id="2147484782" r:id="rId21"/>
    <p:sldLayoutId id="2147484783" r:id="rId22"/>
  </p:sldLayoutIdLst>
  <p:txStyles>
    <p:titleStyle>
      <a:lvl1pPr algn="l" defTabSz="91440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7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0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4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9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22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27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31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34" indent="-228602" algn="l" defTabSz="914408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4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8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2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7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0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4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9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2" algn="l" defTabSz="91440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8" descr="바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" y="-25400"/>
            <a:ext cx="1224121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061" y="1412883"/>
            <a:ext cx="1101709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2074" y="6245225"/>
            <a:ext cx="285628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400">
                <a:solidFill>
                  <a:srgbClr val="000000"/>
                </a:solidFill>
                <a:latin typeface="Gulim" pitchFamily="34" charset="-127"/>
                <a:ea typeface="Gulim" pitchFamily="34" charset="-127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2415" y="6245225"/>
            <a:ext cx="3876384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sz="1400">
                <a:solidFill>
                  <a:srgbClr val="000000"/>
                </a:solidFill>
                <a:latin typeface="Gulim" pitchFamily="34" charset="-127"/>
                <a:ea typeface="Gulim" pitchFamily="34" charset="-127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880" y="6245225"/>
            <a:ext cx="285628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400">
                <a:solidFill>
                  <a:srgbClr val="000000"/>
                </a:solidFill>
                <a:latin typeface="+mn-lt"/>
                <a:ea typeface="+mn-ea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07D527-6EC9-4F65-A021-E79B99F6011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573807" y="144499"/>
            <a:ext cx="11017092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ko-KR"/>
              <a:t>Click To Edit Title Style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5784" y="6381808"/>
            <a:ext cx="3468344" cy="288925"/>
            <a:chOff x="0" y="0"/>
            <a:chExt cx="1632" cy="182"/>
          </a:xfrm>
        </p:grpSpPr>
        <p:sp>
          <p:nvSpPr>
            <p:cNvPr id="1033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0" y="0"/>
              <a:ext cx="72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kern="10" spc="-70">
                  <a:ln w="9525">
                    <a:noFill/>
                    <a:round/>
                    <a:headEnd/>
                    <a:tailEnd/>
                  </a:ln>
                  <a:solidFill>
                    <a:srgbClr val="5F5F5F"/>
                  </a:solidFill>
                  <a:latin typeface="Impact"/>
                  <a:cs typeface="Angsana New" pitchFamily="18" charset="-34"/>
                </a:rPr>
                <a:t>' LOGO '</a:t>
              </a:r>
              <a:endParaRPr lang="th-TH" sz="1400" kern="10" spc="-70">
                <a:ln w="9525">
                  <a:noFill/>
                  <a:round/>
                  <a:headEnd/>
                  <a:tailEnd/>
                </a:ln>
                <a:solidFill>
                  <a:srgbClr val="5F5F5F"/>
                </a:solidFill>
                <a:latin typeface="Impact"/>
                <a:cs typeface="Angsana New" pitchFamily="18" charset="-34"/>
              </a:endParaRPr>
            </a:p>
          </p:txBody>
        </p:sp>
        <p:sp>
          <p:nvSpPr>
            <p:cNvPr id="103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724" y="136"/>
              <a:ext cx="908" cy="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801" b="1" kern="10" spc="-40">
                  <a:ln w="9525">
                    <a:noFill/>
                    <a:round/>
                    <a:headEnd/>
                    <a:tailEnd/>
                  </a:ln>
                  <a:solidFill>
                    <a:srgbClr val="5F5F5F"/>
                  </a:solidFill>
                  <a:latin typeface="Arial"/>
                  <a:cs typeface="Arial"/>
                </a:rPr>
                <a:t>COMPANY LOGOTYPE INSERT</a:t>
              </a:r>
              <a:endParaRPr lang="th-TH" sz="801" b="1" kern="10" spc="-40">
                <a:ln w="9525">
                  <a:noFill/>
                  <a:round/>
                  <a:headEnd/>
                  <a:tailEnd/>
                </a:ln>
                <a:solidFill>
                  <a:srgbClr val="5F5F5F"/>
                </a:solidFill>
                <a:latin typeface="Arial"/>
                <a:cs typeface="Angsana New" pitchFamily="18" charset="-34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98" r:id="rId2"/>
    <p:sldLayoutId id="2147484799" r:id="rId3"/>
    <p:sldLayoutId id="2147484800" r:id="rId4"/>
    <p:sldLayoutId id="2147484801" r:id="rId5"/>
    <p:sldLayoutId id="2147484802" r:id="rId6"/>
    <p:sldLayoutId id="2147484803" r:id="rId7"/>
    <p:sldLayoutId id="2147484804" r:id="rId8"/>
    <p:sldLayoutId id="2147484805" r:id="rId9"/>
    <p:sldLayoutId id="2147484806" r:id="rId10"/>
    <p:sldLayoutId id="2147484807" r:id="rId11"/>
  </p:sldLayoutIdLst>
  <p:hf sldNum="0"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+mj-lt"/>
          <a:ea typeface="+mj-ea"/>
          <a:cs typeface="HY헤드라인M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  <a:cs typeface="HY헤드라인M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  <a:cs typeface="HY헤드라인M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  <a:cs typeface="HY헤드라인M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  <a:cs typeface="HY헤드라인M"/>
        </a:defRPr>
      </a:lvl5pPr>
      <a:lvl6pPr marL="457204"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</a:defRPr>
      </a:lvl6pPr>
      <a:lvl7pPr marL="914408"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</a:defRPr>
      </a:lvl7pPr>
      <a:lvl8pPr marL="1371612"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</a:defRPr>
      </a:lvl8pPr>
      <a:lvl9pPr marL="1828817" algn="l" rtl="0" eaLnBrk="0" fontAlgn="base" latinLnBrk="1" hangingPunct="0">
        <a:spcBef>
          <a:spcPct val="0"/>
        </a:spcBef>
        <a:spcAft>
          <a:spcPct val="0"/>
        </a:spcAft>
        <a:defRPr sz="3600">
          <a:solidFill>
            <a:srgbClr val="024474"/>
          </a:solidFill>
          <a:latin typeface="HY헤드라인M" pitchFamily="2" charset="-127"/>
          <a:ea typeface="HY헤드라인M" pitchFamily="2" charset="-127"/>
        </a:defRPr>
      </a:lvl9pPr>
    </p:titleStyle>
    <p:bodyStyle>
      <a:lvl1pPr marL="342903" indent="-342903" algn="l" rtl="0" eaLnBrk="0" fontAlgn="base" latinLnBrk="1" hangingPunct="0">
        <a:spcBef>
          <a:spcPct val="20000"/>
        </a:spcBef>
        <a:spcAft>
          <a:spcPct val="0"/>
        </a:spcAft>
        <a:buChar char="•"/>
        <a:defRPr sz="3199">
          <a:solidFill>
            <a:schemeClr val="tx1"/>
          </a:solidFill>
          <a:latin typeface="+mn-lt"/>
          <a:ea typeface="+mn-ea"/>
          <a:cs typeface="Gulim"/>
        </a:defRPr>
      </a:lvl1pPr>
      <a:lvl2pPr marL="742957" indent="-285752" algn="l" rtl="0" eaLnBrk="0" fontAlgn="base" latinLnBrk="1" hangingPunct="0">
        <a:spcBef>
          <a:spcPct val="20000"/>
        </a:spcBef>
        <a:spcAft>
          <a:spcPct val="0"/>
        </a:spcAft>
        <a:buChar char="–"/>
        <a:defRPr sz="2801">
          <a:solidFill>
            <a:schemeClr val="tx1"/>
          </a:solidFill>
          <a:latin typeface="+mn-lt"/>
          <a:ea typeface="+mn-ea"/>
          <a:cs typeface="Gulim"/>
        </a:defRPr>
      </a:lvl2pPr>
      <a:lvl3pPr marL="1143010" indent="-228602" algn="l" rtl="0" eaLnBrk="0" fontAlgn="base" latinLnBrk="1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Gulim"/>
        </a:defRPr>
      </a:lvl3pPr>
      <a:lvl4pPr marL="1600214" indent="-228602" algn="l" rtl="0" eaLnBrk="0" fontAlgn="base" latinLnBrk="1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Gulim"/>
        </a:defRPr>
      </a:lvl4pPr>
      <a:lvl5pPr marL="2057419" indent="-228602" algn="l" rtl="0" eaLnBrk="0" fontAlgn="base" latinLnBrk="1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Gulim"/>
        </a:defRPr>
      </a:lvl5pPr>
      <a:lvl6pPr marL="2514622" indent="-228602" algn="l" rtl="0" eaLnBrk="0" fontAlgn="base" latinLnBrk="1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27" indent="-228602" algn="l" rtl="0" eaLnBrk="0" fontAlgn="base" latinLnBrk="1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31" indent="-228602" algn="l" rtl="0" eaLnBrk="0" fontAlgn="base" latinLnBrk="1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34" indent="-228602" algn="l" rtl="0" eaLnBrk="0" fontAlgn="base" latinLnBrk="1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th-TH"/>
      </a:defPPr>
      <a:lvl1pPr marL="0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4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8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2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7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0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4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9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2" algn="l" defTabSz="914408" rtl="0" eaLnBrk="1" latinLnBrk="0" hangingPunct="1">
        <a:defRPr sz="2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0"/>
            <a:ext cx="12239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58549"/>
      </p:ext>
    </p:extLst>
  </p:cSld>
  <p:clrMapOvr>
    <a:masterClrMapping/>
  </p:clrMapOvr>
</p:sld>
</file>

<file path=ppt/theme/theme1.xml><?xml version="1.0" encoding="utf-8"?>
<a:theme xmlns:a="http://schemas.openxmlformats.org/drawingml/2006/main" name="1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2_디자인 사용자 지정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디자인 사용자 지정">
      <a:majorFont>
        <a:latin typeface="HY헤드라인M"/>
        <a:ea typeface="HY헤드라인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algn="ctr">
          <a:lnSpc>
            <a:spcPct val="150000"/>
          </a:lnSpc>
          <a:spcAft>
            <a:spcPts val="0"/>
          </a:spcAft>
          <a:defRPr sz="5000" b="1" dirty="0" smtClean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itchFamily="34" charset="-127"/>
            <a:ea typeface="Gulim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41598</TotalTime>
  <Words>0</Words>
  <Application>Microsoft Office PowerPoint</Application>
  <PresentationFormat>กำหนดเอง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1" baseType="lpstr">
      <vt:lpstr>Gulim</vt:lpstr>
      <vt:lpstr>Angsana New</vt:lpstr>
      <vt:lpstr>Arial</vt:lpstr>
      <vt:lpstr>Calibri</vt:lpstr>
      <vt:lpstr>Calibri Light</vt:lpstr>
      <vt:lpstr>Cordia New</vt:lpstr>
      <vt:lpstr>HY헤드라인M</vt:lpstr>
      <vt:lpstr>Impact</vt:lpstr>
      <vt:lpstr>14_Office Theme</vt:lpstr>
      <vt:lpstr>42_디자인 사용자 지정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SAMSUNG</cp:lastModifiedBy>
  <cp:revision>3807</cp:revision>
  <cp:lastPrinted>2022-09-19T01:34:14Z</cp:lastPrinted>
  <dcterms:created xsi:type="dcterms:W3CDTF">2015-09-10T08:52:31Z</dcterms:created>
  <dcterms:modified xsi:type="dcterms:W3CDTF">2024-04-01T01:28:31Z</dcterms:modified>
</cp:coreProperties>
</file>