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74" r:id="rId2"/>
    <p:sldId id="273" r:id="rId3"/>
    <p:sldId id="275" r:id="rId4"/>
  </p:sldIdLst>
  <p:sldSz cx="12192000" cy="6858000"/>
  <p:notesSz cx="6858000" cy="997902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8"/>
    <a:srgbClr val="0094C8"/>
    <a:srgbClr val="89CADE"/>
    <a:srgbClr val="079FD1"/>
    <a:srgbClr val="519DC1"/>
    <a:srgbClr val="C7DE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>
            <a:extLst>
              <a:ext uri="{FF2B5EF4-FFF2-40B4-BE49-F238E27FC236}">
                <a16:creationId xmlns:a16="http://schemas.microsoft.com/office/drawing/2014/main" id="{C2E5EBF3-34A9-4352-C851-F2C13ED622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D0686364-E185-7363-5D6B-23C2C936BA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6E4E2-84B5-4B27-87EC-8A8C41386B77}" type="datetimeFigureOut">
              <a:rPr lang="th-TH" smtClean="0"/>
              <a:t>01/04/67</a:t>
            </a:fld>
            <a:endParaRPr lang="th-TH" dirty="0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8BA03A63-0A76-0FA5-C3C5-C67E64BAF4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78963"/>
            <a:ext cx="2971800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24E94817-34EA-1252-6B8E-1585AB46D6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78963"/>
            <a:ext cx="2971800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3F2DC-C653-4AF7-BEE9-CF2B50FC8EDE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0987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684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0684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7DA4E99A-319F-49B9-80DB-DC67507F21D4}" type="datetimeFigureOut">
              <a:rPr lang="th-TH" smtClean="0"/>
              <a:t>01/04/67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7775"/>
            <a:ext cx="5984875" cy="3367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802407"/>
            <a:ext cx="5486400" cy="3929241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78343"/>
            <a:ext cx="2971800" cy="500683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9478343"/>
            <a:ext cx="2971800" cy="500683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4121908C-3F67-4569-9DC1-BDEADF76ADCA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27075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1908C-3F67-4569-9DC1-BDEADF76ADCA}" type="slidenum">
              <a:rPr lang="th-TH" smtClean="0"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33935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1908C-3F67-4569-9DC1-BDEADF76ADCA}" type="slidenum">
              <a:rPr lang="th-TH" smtClean="0"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56221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E26A-8AD4-410B-8ADC-C3E3FBD6183C}" type="datetimeFigureOut">
              <a:rPr lang="th-TH" smtClean="0"/>
              <a:t>01/04/67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9F22-DFFD-4462-BE00-8478804A3D88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1208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E26A-8AD4-410B-8ADC-C3E3FBD6183C}" type="datetimeFigureOut">
              <a:rPr lang="th-TH" smtClean="0"/>
              <a:t>01/04/67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9F22-DFFD-4462-BE00-8478804A3D88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48770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E26A-8AD4-410B-8ADC-C3E3FBD6183C}" type="datetimeFigureOut">
              <a:rPr lang="th-TH" smtClean="0"/>
              <a:t>01/04/67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9F22-DFFD-4462-BE00-8478804A3D88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4156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E26A-8AD4-410B-8ADC-C3E3FBD6183C}" type="datetimeFigureOut">
              <a:rPr lang="th-TH" smtClean="0"/>
              <a:t>01/04/67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9F22-DFFD-4462-BE00-8478804A3D88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3509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E26A-8AD4-410B-8ADC-C3E3FBD6183C}" type="datetimeFigureOut">
              <a:rPr lang="th-TH" smtClean="0"/>
              <a:t>01/04/67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9F22-DFFD-4462-BE00-8478804A3D88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8768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E26A-8AD4-410B-8ADC-C3E3FBD6183C}" type="datetimeFigureOut">
              <a:rPr lang="th-TH" smtClean="0"/>
              <a:t>01/04/67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9F22-DFFD-4462-BE00-8478804A3D88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29854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E26A-8AD4-410B-8ADC-C3E3FBD6183C}" type="datetimeFigureOut">
              <a:rPr lang="th-TH" smtClean="0"/>
              <a:t>01/04/67</a:t>
            </a:fld>
            <a:endParaRPr lang="th-TH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9F22-DFFD-4462-BE00-8478804A3D88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4376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E26A-8AD4-410B-8ADC-C3E3FBD6183C}" type="datetimeFigureOut">
              <a:rPr lang="th-TH" smtClean="0"/>
              <a:t>01/04/67</a:t>
            </a:fld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9F22-DFFD-4462-BE00-8478804A3D88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25971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E26A-8AD4-410B-8ADC-C3E3FBD6183C}" type="datetimeFigureOut">
              <a:rPr lang="th-TH" smtClean="0"/>
              <a:t>01/04/67</a:t>
            </a:fld>
            <a:endParaRPr lang="th-TH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9F22-DFFD-4462-BE00-8478804A3D88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3927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E26A-8AD4-410B-8ADC-C3E3FBD6183C}" type="datetimeFigureOut">
              <a:rPr lang="th-TH" smtClean="0"/>
              <a:t>01/04/67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9F22-DFFD-4462-BE00-8478804A3D88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36412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E26A-8AD4-410B-8ADC-C3E3FBD6183C}" type="datetimeFigureOut">
              <a:rPr lang="th-TH" smtClean="0"/>
              <a:t>01/04/67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9F22-DFFD-4462-BE00-8478804A3D88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9085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DE26A-8AD4-410B-8ADC-C3E3FBD6183C}" type="datetimeFigureOut">
              <a:rPr lang="th-TH" smtClean="0"/>
              <a:t>01/04/67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29F22-DFFD-4462-BE00-8478804A3D88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5427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AB32536-FA09-4600-86E8-B9C13A360F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" y="0"/>
            <a:ext cx="12191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32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AAF20AF-CD5E-4636-A343-9321C4F14A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49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C92E7D5-CA37-40EF-B6E3-4745A7BECE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85809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3354</TotalTime>
  <Words>2</Words>
  <Application>Microsoft Office PowerPoint</Application>
  <PresentationFormat>แบบจอกว้าง</PresentationFormat>
  <Paragraphs>2</Paragraphs>
  <Slides>3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COM</dc:creator>
  <cp:lastModifiedBy>Yawittha</cp:lastModifiedBy>
  <cp:revision>183</cp:revision>
  <cp:lastPrinted>2022-09-26T02:26:49Z</cp:lastPrinted>
  <dcterms:created xsi:type="dcterms:W3CDTF">2022-09-16T05:18:50Z</dcterms:created>
  <dcterms:modified xsi:type="dcterms:W3CDTF">2024-04-01T02:33:37Z</dcterms:modified>
</cp:coreProperties>
</file>