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523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150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781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601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43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513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169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45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55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562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069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3A9FC-1487-47F2-AEE2-A9F0A7EC2DAA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B5934-547B-4440-9335-E6E8F7422A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41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A39E25B4-21F8-4EBB-A8F1-7F786B16D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1510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USER</cp:lastModifiedBy>
  <cp:revision>148</cp:revision>
  <dcterms:created xsi:type="dcterms:W3CDTF">2022-03-07T02:15:25Z</dcterms:created>
  <dcterms:modified xsi:type="dcterms:W3CDTF">2024-04-01T02:36:38Z</dcterms:modified>
</cp:coreProperties>
</file>