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charts/chart2.xml" ContentType="application/vnd.openxmlformats-officedocument.drawingml.char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Default Extension="bin" ContentType="application/vnd.openxmlformats-officedocument.oleObject"/>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theme/themeOverride2.xml" ContentType="application/vnd.openxmlformats-officedocument.themeOverr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89" r:id="rId1"/>
    <p:sldMasterId id="2147484061" r:id="rId2"/>
    <p:sldMasterId id="2147484365" r:id="rId3"/>
    <p:sldMasterId id="2147484438" r:id="rId4"/>
    <p:sldMasterId id="2147484637" r:id="rId5"/>
    <p:sldMasterId id="2147485934" r:id="rId6"/>
    <p:sldMasterId id="2147486500" r:id="rId7"/>
    <p:sldMasterId id="2147486512" r:id="rId8"/>
    <p:sldMasterId id="2147486524" r:id="rId9"/>
    <p:sldMasterId id="2147486536" r:id="rId10"/>
    <p:sldMasterId id="2147486560" r:id="rId11"/>
    <p:sldMasterId id="2147486573" r:id="rId12"/>
    <p:sldMasterId id="2147486610" r:id="rId13"/>
    <p:sldMasterId id="2147486622" r:id="rId14"/>
    <p:sldMasterId id="2147486634" r:id="rId15"/>
    <p:sldMasterId id="2147486646" r:id="rId16"/>
    <p:sldMasterId id="2147486658" r:id="rId17"/>
  </p:sldMasterIdLst>
  <p:notesMasterIdLst>
    <p:notesMasterId r:id="rId45"/>
  </p:notesMasterIdLst>
  <p:handoutMasterIdLst>
    <p:handoutMasterId r:id="rId46"/>
  </p:handoutMasterIdLst>
  <p:sldIdLst>
    <p:sldId id="470" r:id="rId18"/>
    <p:sldId id="469" r:id="rId19"/>
    <p:sldId id="482" r:id="rId20"/>
    <p:sldId id="485" r:id="rId21"/>
    <p:sldId id="486" r:id="rId22"/>
    <p:sldId id="487" r:id="rId23"/>
    <p:sldId id="488" r:id="rId24"/>
    <p:sldId id="489" r:id="rId25"/>
    <p:sldId id="342" r:id="rId26"/>
    <p:sldId id="358" r:id="rId27"/>
    <p:sldId id="440" r:id="rId28"/>
    <p:sldId id="441" r:id="rId29"/>
    <p:sldId id="442" r:id="rId30"/>
    <p:sldId id="496" r:id="rId31"/>
    <p:sldId id="497" r:id="rId32"/>
    <p:sldId id="498" r:id="rId33"/>
    <p:sldId id="499" r:id="rId34"/>
    <p:sldId id="438" r:id="rId35"/>
    <p:sldId id="439" r:id="rId36"/>
    <p:sldId id="436" r:id="rId37"/>
    <p:sldId id="450" r:id="rId38"/>
    <p:sldId id="454" r:id="rId39"/>
    <p:sldId id="455" r:id="rId40"/>
    <p:sldId id="456" r:id="rId41"/>
    <p:sldId id="457" r:id="rId42"/>
    <p:sldId id="458" r:id="rId43"/>
    <p:sldId id="406" r:id="rId44"/>
  </p:sldIdLst>
  <p:sldSz cx="9144000" cy="6858000" type="screen4x3"/>
  <p:notesSz cx="6805613" cy="9939338"/>
  <p:custDataLst>
    <p:tags r:id="rId47"/>
  </p:custDataLst>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4025" indent="1588"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1225" indent="1588"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68425" indent="1588"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5625" indent="1588"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CC"/>
    <a:srgbClr val="000099"/>
    <a:srgbClr val="3333FF"/>
    <a:srgbClr val="33CC33"/>
    <a:srgbClr val="000066"/>
    <a:srgbClr val="006666"/>
    <a:srgbClr val="FFFFFF"/>
    <a:srgbClr val="990099"/>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0" autoAdjust="0"/>
    <p:restoredTop sz="94660"/>
  </p:normalViewPr>
  <p:slideViewPr>
    <p:cSldViewPr>
      <p:cViewPr varScale="1">
        <p:scale>
          <a:sx n="81" d="100"/>
          <a:sy n="81" d="100"/>
        </p:scale>
        <p:origin x="-29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a:solidFill>
                  <a:srgbClr val="000099"/>
                </a:solidFill>
                <a:latin typeface="Tahoma" pitchFamily="34" charset="0"/>
                <a:ea typeface="Tahoma" pitchFamily="34" charset="0"/>
                <a:cs typeface="Tahoma" pitchFamily="34" charset="0"/>
              </a:defRPr>
            </a:pPr>
            <a:r>
              <a:rPr lang="th-TH" sz="1800" dirty="0" smtClean="0">
                <a:solidFill>
                  <a:srgbClr val="000099"/>
                </a:solidFill>
                <a:latin typeface="Tahoma" pitchFamily="34" charset="0"/>
                <a:ea typeface="Tahoma" pitchFamily="34" charset="0"/>
                <a:cs typeface="Tahoma" pitchFamily="34" charset="0"/>
              </a:rPr>
              <a:t>ปริมาณน้ำต้นทุนและแผนการจัดสรรน้ำทั้งประเทศ</a:t>
            </a:r>
          </a:p>
          <a:p>
            <a:pPr>
              <a:defRPr sz="1800">
                <a:solidFill>
                  <a:srgbClr val="000099"/>
                </a:solidFill>
                <a:latin typeface="Tahoma" pitchFamily="34" charset="0"/>
                <a:ea typeface="Tahoma" pitchFamily="34" charset="0"/>
                <a:cs typeface="Tahoma" pitchFamily="34" charset="0"/>
              </a:defRPr>
            </a:pPr>
            <a:r>
              <a:rPr lang="th-TH" sz="1800" dirty="0" smtClean="0">
                <a:solidFill>
                  <a:srgbClr val="000099"/>
                </a:solidFill>
                <a:latin typeface="Tahoma" pitchFamily="34" charset="0"/>
                <a:ea typeface="Tahoma" pitchFamily="34" charset="0"/>
                <a:cs typeface="Tahoma" pitchFamily="34" charset="0"/>
              </a:rPr>
              <a:t>ปี</a:t>
            </a:r>
            <a:r>
              <a:rPr lang="th-TH" sz="1800" baseline="0" dirty="0" smtClean="0">
                <a:solidFill>
                  <a:srgbClr val="000099"/>
                </a:solidFill>
                <a:latin typeface="Tahoma" pitchFamily="34" charset="0"/>
                <a:ea typeface="Tahoma" pitchFamily="34" charset="0"/>
                <a:cs typeface="Tahoma" pitchFamily="34" charset="0"/>
              </a:rPr>
              <a:t> 51/52, ปี52/53, ปี53/54</a:t>
            </a:r>
            <a:r>
              <a:rPr lang="th-TH" sz="2000" baseline="0" dirty="0" smtClean="0">
                <a:solidFill>
                  <a:srgbClr val="000099"/>
                </a:solidFill>
                <a:latin typeface="Tahoma" pitchFamily="34" charset="0"/>
                <a:ea typeface="Tahoma" pitchFamily="34" charset="0"/>
                <a:cs typeface="Tahoma" pitchFamily="34" charset="0"/>
              </a:rPr>
              <a:t>,</a:t>
            </a:r>
            <a:r>
              <a:rPr lang="th-TH" sz="1800" baseline="0" dirty="0" smtClean="0">
                <a:solidFill>
                  <a:srgbClr val="000099"/>
                </a:solidFill>
                <a:latin typeface="Tahoma" pitchFamily="34" charset="0"/>
                <a:ea typeface="Tahoma" pitchFamily="34" charset="0"/>
                <a:cs typeface="Tahoma" pitchFamily="34" charset="0"/>
              </a:rPr>
              <a:t> ปี54/55 และ ปี55/56</a:t>
            </a:r>
            <a:endParaRPr lang="en-US" sz="1800" dirty="0">
              <a:solidFill>
                <a:srgbClr val="000099"/>
              </a:solidFill>
              <a:latin typeface="Tahoma" pitchFamily="34" charset="0"/>
              <a:ea typeface="Tahoma" pitchFamily="34" charset="0"/>
              <a:cs typeface="Tahoma" pitchFamily="34" charset="0"/>
            </a:endParaRPr>
          </a:p>
        </c:rich>
      </c:tx>
      <c:layout/>
    </c:title>
    <c:plotArea>
      <c:layout>
        <c:manualLayout>
          <c:layoutTarget val="inner"/>
          <c:xMode val="edge"/>
          <c:yMode val="edge"/>
          <c:x val="0.12384165875922712"/>
          <c:y val="0.10772438539967299"/>
          <c:w val="0.86025619193495673"/>
          <c:h val="0.37276803552041982"/>
        </c:manualLayout>
      </c:layout>
      <c:barChart>
        <c:barDir val="col"/>
        <c:grouping val="clustered"/>
        <c:ser>
          <c:idx val="0"/>
          <c:order val="0"/>
          <c:tx>
            <c:strRef>
              <c:f>Sheet1!$B$1</c:f>
              <c:strCache>
                <c:ptCount val="1"/>
                <c:pt idx="0">
                  <c:v>ปี51/52</c:v>
                </c:pt>
              </c:strCache>
            </c:strRef>
          </c:tx>
          <c:spPr>
            <a:solidFill>
              <a:srgbClr val="6666FF"/>
            </a:solidFill>
          </c:spPr>
          <c:cat>
            <c:strRef>
              <c:f>Sheet1!$A$2:$A$7</c:f>
              <c:strCache>
                <c:ptCount val="6"/>
                <c:pt idx="0">
                  <c:v>ปริมาณน้ำทั้งหมด</c:v>
                </c:pt>
                <c:pt idx="1">
                  <c:v>ปริมาณน้ำใช้การได้</c:v>
                </c:pt>
                <c:pt idx="2">
                  <c:v>อ่างฯขนาดใหญ่</c:v>
                </c:pt>
                <c:pt idx="3">
                  <c:v>อ่างฯขนาดกลาง</c:v>
                </c:pt>
                <c:pt idx="4">
                  <c:v>แผนการใช้น้ำ</c:v>
                </c:pt>
                <c:pt idx="5">
                  <c:v>ผลการใช้น้ำ</c:v>
                </c:pt>
              </c:strCache>
            </c:strRef>
          </c:cat>
          <c:val>
            <c:numRef>
              <c:f>Sheet1!$B$2:$B$7</c:f>
              <c:numCache>
                <c:formatCode>_-* #,##0_-;\-* #,##0_-;_-* "-"??_-;_-@_-</c:formatCode>
                <c:ptCount val="6"/>
                <c:pt idx="0">
                  <c:v>59641</c:v>
                </c:pt>
                <c:pt idx="1">
                  <c:v>36131</c:v>
                </c:pt>
                <c:pt idx="2">
                  <c:v>32914</c:v>
                </c:pt>
                <c:pt idx="3">
                  <c:v>3217</c:v>
                </c:pt>
                <c:pt idx="4">
                  <c:v>22687</c:v>
                </c:pt>
                <c:pt idx="5">
                  <c:v>24160</c:v>
                </c:pt>
              </c:numCache>
            </c:numRef>
          </c:val>
        </c:ser>
        <c:ser>
          <c:idx val="1"/>
          <c:order val="1"/>
          <c:tx>
            <c:strRef>
              <c:f>Sheet1!$C$1</c:f>
              <c:strCache>
                <c:ptCount val="1"/>
                <c:pt idx="0">
                  <c:v>ปี52/53</c:v>
                </c:pt>
              </c:strCache>
            </c:strRef>
          </c:tx>
          <c:spPr>
            <a:solidFill>
              <a:srgbClr val="800080"/>
            </a:solidFill>
          </c:spPr>
          <c:cat>
            <c:strRef>
              <c:f>Sheet1!$A$2:$A$7</c:f>
              <c:strCache>
                <c:ptCount val="6"/>
                <c:pt idx="0">
                  <c:v>ปริมาณน้ำทั้งหมด</c:v>
                </c:pt>
                <c:pt idx="1">
                  <c:v>ปริมาณน้ำใช้การได้</c:v>
                </c:pt>
                <c:pt idx="2">
                  <c:v>อ่างฯขนาดใหญ่</c:v>
                </c:pt>
                <c:pt idx="3">
                  <c:v>อ่างฯขนาดกลาง</c:v>
                </c:pt>
                <c:pt idx="4">
                  <c:v>แผนการใช้น้ำ</c:v>
                </c:pt>
                <c:pt idx="5">
                  <c:v>ผลการใช้น้ำ</c:v>
                </c:pt>
              </c:strCache>
            </c:strRef>
          </c:cat>
          <c:val>
            <c:numRef>
              <c:f>Sheet1!$C$2:$C$7</c:f>
              <c:numCache>
                <c:formatCode>_-* #,##0_-;\-* #,##0_-;_-* "-"??_-;_-@_-</c:formatCode>
                <c:ptCount val="6"/>
                <c:pt idx="0">
                  <c:v>58532</c:v>
                </c:pt>
                <c:pt idx="1">
                  <c:v>35022</c:v>
                </c:pt>
                <c:pt idx="2">
                  <c:v>31917</c:v>
                </c:pt>
                <c:pt idx="3">
                  <c:v>3105</c:v>
                </c:pt>
                <c:pt idx="4">
                  <c:v>20720</c:v>
                </c:pt>
                <c:pt idx="5">
                  <c:v>22471</c:v>
                </c:pt>
              </c:numCache>
            </c:numRef>
          </c:val>
        </c:ser>
        <c:ser>
          <c:idx val="2"/>
          <c:order val="2"/>
          <c:tx>
            <c:strRef>
              <c:f>Sheet1!$D$1</c:f>
              <c:strCache>
                <c:ptCount val="1"/>
                <c:pt idx="0">
                  <c:v>ปี53/54</c:v>
                </c:pt>
              </c:strCache>
            </c:strRef>
          </c:tx>
          <c:spPr>
            <a:solidFill>
              <a:schemeClr val="accent3">
                <a:lumMod val="60000"/>
                <a:lumOff val="40000"/>
              </a:schemeClr>
            </a:solidFill>
          </c:spPr>
          <c:cat>
            <c:strRef>
              <c:f>Sheet1!$A$2:$A$7</c:f>
              <c:strCache>
                <c:ptCount val="6"/>
                <c:pt idx="0">
                  <c:v>ปริมาณน้ำทั้งหมด</c:v>
                </c:pt>
                <c:pt idx="1">
                  <c:v>ปริมาณน้ำใช้การได้</c:v>
                </c:pt>
                <c:pt idx="2">
                  <c:v>อ่างฯขนาดใหญ่</c:v>
                </c:pt>
                <c:pt idx="3">
                  <c:v>อ่างฯขนาดกลาง</c:v>
                </c:pt>
                <c:pt idx="4">
                  <c:v>แผนการใช้น้ำ</c:v>
                </c:pt>
                <c:pt idx="5">
                  <c:v>ผลการใช้น้ำ</c:v>
                </c:pt>
              </c:strCache>
            </c:strRef>
          </c:cat>
          <c:val>
            <c:numRef>
              <c:f>Sheet1!$D$2:$D$7</c:f>
              <c:numCache>
                <c:formatCode>_-* #,##0_-;\-* #,##0_-;_-* "-"??_-;_-@_-</c:formatCode>
                <c:ptCount val="6"/>
                <c:pt idx="0">
                  <c:v>55691</c:v>
                </c:pt>
                <c:pt idx="1">
                  <c:v>31851</c:v>
                </c:pt>
                <c:pt idx="2">
                  <c:v>28647</c:v>
                </c:pt>
                <c:pt idx="3">
                  <c:v>3204</c:v>
                </c:pt>
                <c:pt idx="4">
                  <c:v>20444</c:v>
                </c:pt>
                <c:pt idx="5">
                  <c:v>19980</c:v>
                </c:pt>
              </c:numCache>
            </c:numRef>
          </c:val>
        </c:ser>
        <c:ser>
          <c:idx val="3"/>
          <c:order val="3"/>
          <c:tx>
            <c:strRef>
              <c:f>Sheet1!$E$1</c:f>
              <c:strCache>
                <c:ptCount val="1"/>
                <c:pt idx="0">
                  <c:v>ปี54/55</c:v>
                </c:pt>
              </c:strCache>
            </c:strRef>
          </c:tx>
          <c:spPr>
            <a:solidFill>
              <a:srgbClr val="CC00CC"/>
            </a:solidFill>
          </c:spPr>
          <c:cat>
            <c:strRef>
              <c:f>Sheet1!$A$2:$A$7</c:f>
              <c:strCache>
                <c:ptCount val="6"/>
                <c:pt idx="0">
                  <c:v>ปริมาณน้ำทั้งหมด</c:v>
                </c:pt>
                <c:pt idx="1">
                  <c:v>ปริมาณน้ำใช้การได้</c:v>
                </c:pt>
                <c:pt idx="2">
                  <c:v>อ่างฯขนาดใหญ่</c:v>
                </c:pt>
                <c:pt idx="3">
                  <c:v>อ่างฯขนาดกลาง</c:v>
                </c:pt>
                <c:pt idx="4">
                  <c:v>แผนการใช้น้ำ</c:v>
                </c:pt>
                <c:pt idx="5">
                  <c:v>ผลการใช้น้ำ</c:v>
                </c:pt>
              </c:strCache>
            </c:strRef>
          </c:cat>
          <c:val>
            <c:numRef>
              <c:f>Sheet1!$E$2:$E$7</c:f>
              <c:numCache>
                <c:formatCode>_-* #,##0_-;\-* #,##0_-;_-* "-"??_-;_-@_-</c:formatCode>
                <c:ptCount val="6"/>
                <c:pt idx="0">
                  <c:v>69285</c:v>
                </c:pt>
                <c:pt idx="1">
                  <c:v>45328</c:v>
                </c:pt>
                <c:pt idx="2">
                  <c:v>41970</c:v>
                </c:pt>
                <c:pt idx="3">
                  <c:v>3358</c:v>
                </c:pt>
                <c:pt idx="4">
                  <c:v>31900</c:v>
                </c:pt>
                <c:pt idx="5">
                  <c:v>33262</c:v>
                </c:pt>
              </c:numCache>
            </c:numRef>
          </c:val>
        </c:ser>
        <c:ser>
          <c:idx val="4"/>
          <c:order val="4"/>
          <c:tx>
            <c:strRef>
              <c:f>Sheet1!$F$1</c:f>
              <c:strCache>
                <c:ptCount val="1"/>
                <c:pt idx="0">
                  <c:v>ปี55/56</c:v>
                </c:pt>
              </c:strCache>
            </c:strRef>
          </c:tx>
          <c:spPr>
            <a:solidFill>
              <a:srgbClr val="FF0000"/>
            </a:solidFill>
            <a:ln>
              <a:solidFill>
                <a:srgbClr val="000099"/>
              </a:solidFill>
            </a:ln>
          </c:spPr>
          <c:cat>
            <c:strRef>
              <c:f>Sheet1!$A$2:$A$7</c:f>
              <c:strCache>
                <c:ptCount val="6"/>
                <c:pt idx="0">
                  <c:v>ปริมาณน้ำทั้งหมด</c:v>
                </c:pt>
                <c:pt idx="1">
                  <c:v>ปริมาณน้ำใช้การได้</c:v>
                </c:pt>
                <c:pt idx="2">
                  <c:v>อ่างฯขนาดใหญ่</c:v>
                </c:pt>
                <c:pt idx="3">
                  <c:v>อ่างฯขนาดกลาง</c:v>
                </c:pt>
                <c:pt idx="4">
                  <c:v>แผนการใช้น้ำ</c:v>
                </c:pt>
                <c:pt idx="5">
                  <c:v>ผลการใช้น้ำ</c:v>
                </c:pt>
              </c:strCache>
            </c:strRef>
          </c:cat>
          <c:val>
            <c:numRef>
              <c:f>Sheet1!$F$2:$F$7</c:f>
              <c:numCache>
                <c:formatCode>_-* #,##0_-;\-* #,##0_-;_-* "-"??_-;_-@_-</c:formatCode>
                <c:ptCount val="6"/>
                <c:pt idx="0">
                  <c:v>55268</c:v>
                </c:pt>
                <c:pt idx="1">
                  <c:v>31469</c:v>
                </c:pt>
                <c:pt idx="2">
                  <c:v>28649</c:v>
                </c:pt>
                <c:pt idx="3">
                  <c:v>2820</c:v>
                </c:pt>
                <c:pt idx="4">
                  <c:v>23570</c:v>
                </c:pt>
              </c:numCache>
            </c:numRef>
          </c:val>
        </c:ser>
        <c:axId val="137192960"/>
        <c:axId val="137194496"/>
      </c:barChart>
      <c:catAx>
        <c:axId val="137192960"/>
        <c:scaling>
          <c:orientation val="minMax"/>
        </c:scaling>
        <c:axPos val="b"/>
        <c:majorTickMark val="none"/>
        <c:tickLblPos val="nextTo"/>
        <c:crossAx val="137194496"/>
        <c:crosses val="autoZero"/>
        <c:auto val="1"/>
        <c:lblAlgn val="ctr"/>
        <c:lblOffset val="100"/>
      </c:catAx>
      <c:valAx>
        <c:axId val="137194496"/>
        <c:scaling>
          <c:orientation val="minMax"/>
          <c:min val="0"/>
        </c:scaling>
        <c:axPos val="l"/>
        <c:majorGridlines>
          <c:spPr>
            <a:ln w="3175"/>
          </c:spPr>
        </c:majorGridlines>
        <c:title>
          <c:tx>
            <c:rich>
              <a:bodyPr/>
              <a:lstStyle/>
              <a:p>
                <a:pPr>
                  <a:defRPr sz="1100"/>
                </a:pPr>
                <a:r>
                  <a:rPr lang="th-TH" sz="1100" dirty="0" smtClean="0">
                    <a:latin typeface="Tahoma" pitchFamily="34" charset="0"/>
                    <a:ea typeface="Tahoma" pitchFamily="34" charset="0"/>
                    <a:cs typeface="Tahoma" pitchFamily="34" charset="0"/>
                  </a:rPr>
                  <a:t>ปริมาณน้ำ(ล้าน ลบ.ม.)</a:t>
                </a:r>
                <a:endParaRPr lang="en-US" sz="1100" dirty="0">
                  <a:latin typeface="Tahoma" pitchFamily="34" charset="0"/>
                  <a:ea typeface="Tahoma" pitchFamily="34" charset="0"/>
                  <a:cs typeface="Tahoma" pitchFamily="34" charset="0"/>
                </a:endParaRPr>
              </a:p>
            </c:rich>
          </c:tx>
          <c:layout/>
        </c:title>
        <c:numFmt formatCode="#,##0;[Red]#,##0" sourceLinked="0"/>
        <c:majorTickMark val="none"/>
        <c:tickLblPos val="nextTo"/>
        <c:txPr>
          <a:bodyPr/>
          <a:lstStyle/>
          <a:p>
            <a:pPr>
              <a:defRPr b="0" baseline="0">
                <a:latin typeface="BrowalliaUPC" pitchFamily="34" charset="-34"/>
                <a:cs typeface="BrowalliaUPC" pitchFamily="34" charset="-34"/>
              </a:defRPr>
            </a:pPr>
            <a:endParaRPr lang="en-US"/>
          </a:p>
        </c:txPr>
        <c:crossAx val="137192960"/>
        <c:crosses val="autoZero"/>
        <c:crossBetween val="between"/>
      </c:valAx>
      <c:dTable>
        <c:showHorzBorder val="1"/>
        <c:showVertBorder val="1"/>
        <c:showOutline val="1"/>
        <c:showKeys val="1"/>
        <c:txPr>
          <a:bodyPr/>
          <a:lstStyle/>
          <a:p>
            <a:pPr rtl="0">
              <a:defRPr sz="1200" b="1" spc="0" baseline="0">
                <a:latin typeface="Tahoma" pitchFamily="34" charset="0"/>
                <a:ea typeface="Tahoma" pitchFamily="34" charset="0"/>
                <a:cs typeface="Tahoma" pitchFamily="34" charset="0"/>
              </a:defRPr>
            </a:pPr>
            <a:endParaRPr lang="en-US"/>
          </a:p>
        </c:txPr>
      </c:dTable>
      <c:spPr>
        <a:ln w="3175">
          <a:solidFill>
            <a:schemeClr val="bg1">
              <a:lumMod val="85000"/>
            </a:schemeClr>
          </a:solidFill>
        </a:ln>
      </c:spPr>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view3D>
      <c:rotX val="30"/>
      <c:perspective val="50"/>
    </c:view3D>
    <c:plotArea>
      <c:layout>
        <c:manualLayout>
          <c:layoutTarget val="inner"/>
          <c:xMode val="edge"/>
          <c:yMode val="edge"/>
          <c:x val="1.2500047887399479E-2"/>
          <c:y val="6.3556747744501874E-2"/>
          <c:w val="0.6165364173228346"/>
          <c:h val="0.93125000000000002"/>
        </c:manualLayout>
      </c:layout>
      <c:pie3DChart>
        <c:varyColors val="1"/>
        <c:ser>
          <c:idx val="0"/>
          <c:order val="0"/>
          <c:tx>
            <c:strRef>
              <c:f>Sheet1!$B$1</c:f>
              <c:strCache>
                <c:ptCount val="1"/>
                <c:pt idx="0">
                  <c:v>Sales</c:v>
                </c:pt>
              </c:strCache>
            </c:strRef>
          </c:tx>
          <c:explosion val="12"/>
          <c:dPt>
            <c:idx val="0"/>
            <c:spPr>
              <a:solidFill>
                <a:schemeClr val="accent5">
                  <a:lumMod val="40000"/>
                  <a:lumOff val="60000"/>
                </a:schemeClr>
              </a:solidFill>
              <a:ln w="19050">
                <a:solidFill>
                  <a:schemeClr val="tx1"/>
                </a:solidFill>
              </a:ln>
              <a:scene3d>
                <a:camera prst="orthographicFront"/>
                <a:lightRig rig="threePt" dir="t"/>
              </a:scene3d>
              <a:sp3d>
                <a:contourClr>
                  <a:srgbClr val="000000"/>
                </a:contourClr>
              </a:sp3d>
            </c:spPr>
          </c:dPt>
          <c:dPt>
            <c:idx val="1"/>
            <c:spPr>
              <a:solidFill>
                <a:srgbClr val="800080"/>
              </a:solidFill>
              <a:ln>
                <a:solidFill>
                  <a:schemeClr val="tx1"/>
                </a:solidFill>
              </a:ln>
              <a:scene3d>
                <a:camera prst="orthographicFront"/>
                <a:lightRig rig="threePt" dir="t"/>
              </a:scene3d>
              <a:sp3d prstMaterial="softEdge">
                <a:contourClr>
                  <a:srgbClr val="000000"/>
                </a:contourClr>
              </a:sp3d>
            </c:spPr>
          </c:dPt>
          <c:dPt>
            <c:idx val="2"/>
            <c:spPr>
              <a:solidFill>
                <a:srgbClr val="FFFF99"/>
              </a:solidFill>
              <a:ln>
                <a:solidFill>
                  <a:schemeClr val="tx1"/>
                </a:solidFill>
              </a:ln>
            </c:spPr>
          </c:dPt>
          <c:dPt>
            <c:idx val="3"/>
            <c:spPr>
              <a:solidFill>
                <a:srgbClr val="000099"/>
              </a:solidFill>
              <a:ln>
                <a:solidFill>
                  <a:schemeClr val="tx1"/>
                </a:solidFill>
              </a:ln>
            </c:spPr>
          </c:dPt>
          <c:cat>
            <c:strRef>
              <c:f>Sheet1!$A$2:$A$5</c:f>
              <c:strCache>
                <c:ptCount val="4"/>
                <c:pt idx="0">
                  <c:v>การเกษตร</c:v>
                </c:pt>
                <c:pt idx="1">
                  <c:v>รักษาระบบนิเวศน์และอื่นๆ</c:v>
                </c:pt>
                <c:pt idx="2">
                  <c:v>อุปโภค-บริโภค</c:v>
                </c:pt>
                <c:pt idx="3">
                  <c:v>อุตสาหกรรม</c:v>
                </c:pt>
              </c:strCache>
            </c:strRef>
          </c:cat>
          <c:val>
            <c:numRef>
              <c:f>Sheet1!$B$2:$B$5</c:f>
              <c:numCache>
                <c:formatCode>General</c:formatCode>
                <c:ptCount val="4"/>
                <c:pt idx="0">
                  <c:v>14900</c:v>
                </c:pt>
                <c:pt idx="1">
                  <c:v>6600</c:v>
                </c:pt>
                <c:pt idx="2">
                  <c:v>1846</c:v>
                </c:pt>
                <c:pt idx="3">
                  <c:v>224</c:v>
                </c:pt>
              </c:numCache>
            </c:numRef>
          </c:val>
        </c:ser>
      </c:pie3D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a:solidFill>
                  <a:srgbClr val="000099"/>
                </a:solidFill>
                <a:latin typeface="Tahoma" pitchFamily="34" charset="0"/>
                <a:ea typeface="Tahoma" pitchFamily="34" charset="0"/>
                <a:cs typeface="Tahoma" pitchFamily="34" charset="0"/>
              </a:defRPr>
            </a:pPr>
            <a:r>
              <a:rPr lang="th-TH" sz="1800" dirty="0" smtClean="0">
                <a:solidFill>
                  <a:srgbClr val="000099"/>
                </a:solidFill>
                <a:latin typeface="Tahoma" pitchFamily="34" charset="0"/>
                <a:ea typeface="Tahoma" pitchFamily="34" charset="0"/>
                <a:cs typeface="Tahoma" pitchFamily="34" charset="0"/>
              </a:rPr>
              <a:t>ปริมาณน้ำต้นทุนและแผนการจัดสรรน้ำลุ่มน้ำเจ้าพระยา</a:t>
            </a:r>
          </a:p>
          <a:p>
            <a:pPr>
              <a:defRPr sz="1800">
                <a:solidFill>
                  <a:srgbClr val="000099"/>
                </a:solidFill>
                <a:latin typeface="Tahoma" pitchFamily="34" charset="0"/>
                <a:ea typeface="Tahoma" pitchFamily="34" charset="0"/>
                <a:cs typeface="Tahoma" pitchFamily="34" charset="0"/>
              </a:defRPr>
            </a:pPr>
            <a:r>
              <a:rPr lang="th-TH" sz="1800" dirty="0" smtClean="0">
                <a:solidFill>
                  <a:srgbClr val="000099"/>
                </a:solidFill>
                <a:latin typeface="Tahoma" pitchFamily="34" charset="0"/>
                <a:ea typeface="Tahoma" pitchFamily="34" charset="0"/>
                <a:cs typeface="Tahoma" pitchFamily="34" charset="0"/>
              </a:rPr>
              <a:t>ปี</a:t>
            </a:r>
            <a:r>
              <a:rPr lang="th-TH" sz="1800" baseline="0" dirty="0" smtClean="0">
                <a:solidFill>
                  <a:srgbClr val="000099"/>
                </a:solidFill>
                <a:latin typeface="Tahoma" pitchFamily="34" charset="0"/>
                <a:ea typeface="Tahoma" pitchFamily="34" charset="0"/>
                <a:cs typeface="Tahoma" pitchFamily="34" charset="0"/>
              </a:rPr>
              <a:t> 51/52, ปี52/53, ปี53/54, ปี54/55 และ ปี55/56</a:t>
            </a:r>
            <a:endParaRPr lang="en-US" sz="1800" dirty="0">
              <a:solidFill>
                <a:srgbClr val="000099"/>
              </a:solidFill>
              <a:latin typeface="Tahoma" pitchFamily="34" charset="0"/>
              <a:ea typeface="Tahoma" pitchFamily="34" charset="0"/>
              <a:cs typeface="Tahoma" pitchFamily="34" charset="0"/>
            </a:endParaRPr>
          </a:p>
        </c:rich>
      </c:tx>
      <c:layout/>
    </c:title>
    <c:plotArea>
      <c:layout>
        <c:manualLayout>
          <c:layoutTarget val="inner"/>
          <c:xMode val="edge"/>
          <c:yMode val="edge"/>
          <c:x val="0.12384165875922712"/>
          <c:y val="0.10772438539967299"/>
          <c:w val="0.86025619193495639"/>
          <c:h val="0.37276803552041982"/>
        </c:manualLayout>
      </c:layout>
      <c:barChart>
        <c:barDir val="col"/>
        <c:grouping val="clustered"/>
        <c:ser>
          <c:idx val="0"/>
          <c:order val="0"/>
          <c:tx>
            <c:strRef>
              <c:f>Sheet1!$B$1</c:f>
              <c:strCache>
                <c:ptCount val="1"/>
                <c:pt idx="0">
                  <c:v>ปี51/52</c:v>
                </c:pt>
              </c:strCache>
            </c:strRef>
          </c:tx>
          <c:spPr>
            <a:solidFill>
              <a:srgbClr val="6666FF"/>
            </a:solidFill>
          </c:spPr>
          <c:cat>
            <c:strRef>
              <c:f>Sheet1!$A$2:$A$9</c:f>
              <c:strCache>
                <c:ptCount val="8"/>
                <c:pt idx="0">
                  <c:v>ปริมาณน้ำทั้งหมด</c:v>
                </c:pt>
                <c:pt idx="1">
                  <c:v>ปริมาณน้ำใช้การได้</c:v>
                </c:pt>
                <c:pt idx="2">
                  <c:v>ภูมิพลและสิริกิติ์</c:v>
                </c:pt>
                <c:pt idx="3">
                  <c:v>แควน้อยบำรุงแดน</c:v>
                </c:pt>
                <c:pt idx="4">
                  <c:v>ป่าสัก</c:v>
                </c:pt>
                <c:pt idx="5">
                  <c:v>แม่กลอง</c:v>
                </c:pt>
                <c:pt idx="6">
                  <c:v>แผนการใช้น้ำ</c:v>
                </c:pt>
                <c:pt idx="7">
                  <c:v>ผลการใช้น้ำ</c:v>
                </c:pt>
              </c:strCache>
            </c:strRef>
          </c:cat>
          <c:val>
            <c:numRef>
              <c:f>Sheet1!$B$2:$B$9</c:f>
              <c:numCache>
                <c:formatCode>_-* #,##0_-;\-* #,##0_-;_-* "-"??_-;_-@_-</c:formatCode>
                <c:ptCount val="8"/>
                <c:pt idx="0">
                  <c:v>19343</c:v>
                </c:pt>
                <c:pt idx="1">
                  <c:v>12690</c:v>
                </c:pt>
                <c:pt idx="2">
                  <c:v>10736</c:v>
                </c:pt>
                <c:pt idx="3" formatCode="#,##0;[Red]#,##0">
                  <c:v>0</c:v>
                </c:pt>
                <c:pt idx="4">
                  <c:v>954</c:v>
                </c:pt>
                <c:pt idx="5">
                  <c:v>1000</c:v>
                </c:pt>
                <c:pt idx="6">
                  <c:v>9550</c:v>
                </c:pt>
                <c:pt idx="7">
                  <c:v>10881</c:v>
                </c:pt>
              </c:numCache>
            </c:numRef>
          </c:val>
        </c:ser>
        <c:ser>
          <c:idx val="1"/>
          <c:order val="1"/>
          <c:tx>
            <c:strRef>
              <c:f>Sheet1!$C$1</c:f>
              <c:strCache>
                <c:ptCount val="1"/>
                <c:pt idx="0">
                  <c:v>ปี52/53</c:v>
                </c:pt>
              </c:strCache>
            </c:strRef>
          </c:tx>
          <c:spPr>
            <a:solidFill>
              <a:srgbClr val="800080"/>
            </a:solidFill>
          </c:spPr>
          <c:cat>
            <c:strRef>
              <c:f>Sheet1!$A$2:$A$9</c:f>
              <c:strCache>
                <c:ptCount val="8"/>
                <c:pt idx="0">
                  <c:v>ปริมาณน้ำทั้งหมด</c:v>
                </c:pt>
                <c:pt idx="1">
                  <c:v>ปริมาณน้ำใช้การได้</c:v>
                </c:pt>
                <c:pt idx="2">
                  <c:v>ภูมิพลและสิริกิติ์</c:v>
                </c:pt>
                <c:pt idx="3">
                  <c:v>แควน้อยบำรุงแดน</c:v>
                </c:pt>
                <c:pt idx="4">
                  <c:v>ป่าสัก</c:v>
                </c:pt>
                <c:pt idx="5">
                  <c:v>แม่กลอง</c:v>
                </c:pt>
                <c:pt idx="6">
                  <c:v>แผนการใช้น้ำ</c:v>
                </c:pt>
                <c:pt idx="7">
                  <c:v>ผลการใช้น้ำ</c:v>
                </c:pt>
              </c:strCache>
            </c:strRef>
          </c:cat>
          <c:val>
            <c:numRef>
              <c:f>Sheet1!$C$2:$C$9</c:f>
              <c:numCache>
                <c:formatCode>_-* #,##0_-;\-* #,##0_-;_-* "-"??_-;_-@_-</c:formatCode>
                <c:ptCount val="8"/>
                <c:pt idx="0">
                  <c:v>17875</c:v>
                </c:pt>
                <c:pt idx="1">
                  <c:v>11186</c:v>
                </c:pt>
                <c:pt idx="2">
                  <c:v>8720</c:v>
                </c:pt>
                <c:pt idx="3">
                  <c:v>519</c:v>
                </c:pt>
                <c:pt idx="4">
                  <c:v>947</c:v>
                </c:pt>
                <c:pt idx="5">
                  <c:v>1000</c:v>
                </c:pt>
                <c:pt idx="6">
                  <c:v>8000</c:v>
                </c:pt>
                <c:pt idx="7">
                  <c:v>10339</c:v>
                </c:pt>
              </c:numCache>
            </c:numRef>
          </c:val>
        </c:ser>
        <c:ser>
          <c:idx val="2"/>
          <c:order val="2"/>
          <c:tx>
            <c:strRef>
              <c:f>Sheet1!$D$1</c:f>
              <c:strCache>
                <c:ptCount val="1"/>
                <c:pt idx="0">
                  <c:v>ปี53/54</c:v>
                </c:pt>
              </c:strCache>
            </c:strRef>
          </c:tx>
          <c:spPr>
            <a:solidFill>
              <a:schemeClr val="accent3">
                <a:lumMod val="60000"/>
                <a:lumOff val="40000"/>
              </a:schemeClr>
            </a:solidFill>
          </c:spPr>
          <c:cat>
            <c:strRef>
              <c:f>Sheet1!$A$2:$A$9</c:f>
              <c:strCache>
                <c:ptCount val="8"/>
                <c:pt idx="0">
                  <c:v>ปริมาณน้ำทั้งหมด</c:v>
                </c:pt>
                <c:pt idx="1">
                  <c:v>ปริมาณน้ำใช้การได้</c:v>
                </c:pt>
                <c:pt idx="2">
                  <c:v>ภูมิพลและสิริกิติ์</c:v>
                </c:pt>
                <c:pt idx="3">
                  <c:v>แควน้อยบำรุงแดน</c:v>
                </c:pt>
                <c:pt idx="4">
                  <c:v>ป่าสัก</c:v>
                </c:pt>
                <c:pt idx="5">
                  <c:v>แม่กลอง</c:v>
                </c:pt>
                <c:pt idx="6">
                  <c:v>แผนการใช้น้ำ</c:v>
                </c:pt>
                <c:pt idx="7">
                  <c:v>ผลการใช้น้ำ</c:v>
                </c:pt>
              </c:strCache>
            </c:strRef>
          </c:cat>
          <c:val>
            <c:numRef>
              <c:f>Sheet1!$D$2:$D$9</c:f>
              <c:numCache>
                <c:formatCode>_-* #,##0_-;\-* #,##0_-;_-* "-"??_-;_-@_-</c:formatCode>
                <c:ptCount val="8"/>
                <c:pt idx="0">
                  <c:v>18529</c:v>
                </c:pt>
                <c:pt idx="1">
                  <c:v>11827</c:v>
                </c:pt>
                <c:pt idx="2">
                  <c:v>9628</c:v>
                </c:pt>
                <c:pt idx="3">
                  <c:v>739</c:v>
                </c:pt>
                <c:pt idx="4">
                  <c:v>960</c:v>
                </c:pt>
                <c:pt idx="5">
                  <c:v>500</c:v>
                </c:pt>
                <c:pt idx="6">
                  <c:v>8500</c:v>
                </c:pt>
                <c:pt idx="7">
                  <c:v>8409</c:v>
                </c:pt>
              </c:numCache>
            </c:numRef>
          </c:val>
        </c:ser>
        <c:ser>
          <c:idx val="3"/>
          <c:order val="3"/>
          <c:tx>
            <c:strRef>
              <c:f>Sheet1!$E$1</c:f>
              <c:strCache>
                <c:ptCount val="1"/>
                <c:pt idx="0">
                  <c:v>ปี54/55</c:v>
                </c:pt>
              </c:strCache>
            </c:strRef>
          </c:tx>
          <c:spPr>
            <a:solidFill>
              <a:srgbClr val="CC00CC"/>
            </a:solidFill>
          </c:spPr>
          <c:cat>
            <c:strRef>
              <c:f>Sheet1!$A$2:$A$9</c:f>
              <c:strCache>
                <c:ptCount val="8"/>
                <c:pt idx="0">
                  <c:v>ปริมาณน้ำทั้งหมด</c:v>
                </c:pt>
                <c:pt idx="1">
                  <c:v>ปริมาณน้ำใช้การได้</c:v>
                </c:pt>
                <c:pt idx="2">
                  <c:v>ภูมิพลและสิริกิติ์</c:v>
                </c:pt>
                <c:pt idx="3">
                  <c:v>แควน้อยบำรุงแดน</c:v>
                </c:pt>
                <c:pt idx="4">
                  <c:v>ป่าสัก</c:v>
                </c:pt>
                <c:pt idx="5">
                  <c:v>แม่กลอง</c:v>
                </c:pt>
                <c:pt idx="6">
                  <c:v>แผนการใช้น้ำ</c:v>
                </c:pt>
                <c:pt idx="7">
                  <c:v>ผลการใช้น้ำ</c:v>
                </c:pt>
              </c:strCache>
            </c:strRef>
          </c:cat>
          <c:val>
            <c:numRef>
              <c:f>Sheet1!$E$2:$E$9</c:f>
              <c:numCache>
                <c:formatCode>_-* #,##0_-;\-* #,##0_-;_-* "-"??_-;_-@_-</c:formatCode>
                <c:ptCount val="8"/>
                <c:pt idx="0">
                  <c:v>24849</c:v>
                </c:pt>
                <c:pt idx="1">
                  <c:v>18099</c:v>
                </c:pt>
                <c:pt idx="2">
                  <c:v>16239</c:v>
                </c:pt>
                <c:pt idx="3">
                  <c:v>900</c:v>
                </c:pt>
                <c:pt idx="4">
                  <c:v>960</c:v>
                </c:pt>
                <c:pt idx="5" formatCode="#,##0;[Red]#,##0">
                  <c:v>0</c:v>
                </c:pt>
                <c:pt idx="6">
                  <c:v>13220</c:v>
                </c:pt>
                <c:pt idx="7">
                  <c:v>14751</c:v>
                </c:pt>
              </c:numCache>
            </c:numRef>
          </c:val>
        </c:ser>
        <c:ser>
          <c:idx val="4"/>
          <c:order val="4"/>
          <c:tx>
            <c:strRef>
              <c:f>Sheet1!$F$1</c:f>
              <c:strCache>
                <c:ptCount val="1"/>
                <c:pt idx="0">
                  <c:v>ปี55/56</c:v>
                </c:pt>
              </c:strCache>
            </c:strRef>
          </c:tx>
          <c:spPr>
            <a:solidFill>
              <a:srgbClr val="FF0000"/>
            </a:solidFill>
            <a:ln>
              <a:solidFill>
                <a:srgbClr val="000099"/>
              </a:solidFill>
            </a:ln>
          </c:spPr>
          <c:cat>
            <c:strRef>
              <c:f>Sheet1!$A$2:$A$9</c:f>
              <c:strCache>
                <c:ptCount val="8"/>
                <c:pt idx="0">
                  <c:v>ปริมาณน้ำทั้งหมด</c:v>
                </c:pt>
                <c:pt idx="1">
                  <c:v>ปริมาณน้ำใช้การได้</c:v>
                </c:pt>
                <c:pt idx="2">
                  <c:v>ภูมิพลและสิริกิติ์</c:v>
                </c:pt>
                <c:pt idx="3">
                  <c:v>แควน้อยบำรุงแดน</c:v>
                </c:pt>
                <c:pt idx="4">
                  <c:v>ป่าสัก</c:v>
                </c:pt>
                <c:pt idx="5">
                  <c:v>แม่กลอง</c:v>
                </c:pt>
                <c:pt idx="6">
                  <c:v>แผนการใช้น้ำ</c:v>
                </c:pt>
                <c:pt idx="7">
                  <c:v>ผลการใช้น้ำ</c:v>
                </c:pt>
              </c:strCache>
            </c:strRef>
          </c:cat>
          <c:val>
            <c:numRef>
              <c:f>Sheet1!$F$2:$F$9</c:f>
              <c:numCache>
                <c:formatCode>_-* #,##0_-;\-* #,##0_-;_-* "-"??_-;_-@_-</c:formatCode>
                <c:ptCount val="8"/>
                <c:pt idx="0">
                  <c:v>17771</c:v>
                </c:pt>
                <c:pt idx="1">
                  <c:v>11075</c:v>
                </c:pt>
                <c:pt idx="2">
                  <c:v>8612</c:v>
                </c:pt>
                <c:pt idx="3">
                  <c:v>689</c:v>
                </c:pt>
                <c:pt idx="4">
                  <c:v>774</c:v>
                </c:pt>
                <c:pt idx="5">
                  <c:v>1000</c:v>
                </c:pt>
                <c:pt idx="6">
                  <c:v>9000</c:v>
                </c:pt>
              </c:numCache>
            </c:numRef>
          </c:val>
        </c:ser>
        <c:axId val="137817472"/>
        <c:axId val="137860224"/>
      </c:barChart>
      <c:catAx>
        <c:axId val="137817472"/>
        <c:scaling>
          <c:orientation val="minMax"/>
        </c:scaling>
        <c:axPos val="b"/>
        <c:majorTickMark val="none"/>
        <c:tickLblPos val="nextTo"/>
        <c:crossAx val="137860224"/>
        <c:crosses val="autoZero"/>
        <c:auto val="1"/>
        <c:lblAlgn val="ctr"/>
        <c:lblOffset val="100"/>
      </c:catAx>
      <c:valAx>
        <c:axId val="137860224"/>
        <c:scaling>
          <c:orientation val="minMax"/>
          <c:min val="0"/>
        </c:scaling>
        <c:axPos val="l"/>
        <c:majorGridlines>
          <c:spPr>
            <a:ln w="3175"/>
          </c:spPr>
        </c:majorGridlines>
        <c:title>
          <c:tx>
            <c:rich>
              <a:bodyPr/>
              <a:lstStyle/>
              <a:p>
                <a:pPr>
                  <a:defRPr sz="1100"/>
                </a:pPr>
                <a:r>
                  <a:rPr lang="th-TH" sz="1100" dirty="0" smtClean="0">
                    <a:latin typeface="Tahoma" pitchFamily="34" charset="0"/>
                    <a:ea typeface="Tahoma" pitchFamily="34" charset="0"/>
                    <a:cs typeface="Tahoma" pitchFamily="34" charset="0"/>
                  </a:rPr>
                  <a:t>ปริมาณน้ำ(ล้าน ลบ.ม.)</a:t>
                </a:r>
                <a:endParaRPr lang="en-US" sz="1100" dirty="0">
                  <a:latin typeface="Tahoma" pitchFamily="34" charset="0"/>
                  <a:ea typeface="Tahoma" pitchFamily="34" charset="0"/>
                  <a:cs typeface="Tahoma" pitchFamily="34" charset="0"/>
                </a:endParaRPr>
              </a:p>
            </c:rich>
          </c:tx>
          <c:layout/>
        </c:title>
        <c:numFmt formatCode="#,##0;[Red]#,##0" sourceLinked="0"/>
        <c:majorTickMark val="none"/>
        <c:tickLblPos val="nextTo"/>
        <c:txPr>
          <a:bodyPr/>
          <a:lstStyle/>
          <a:p>
            <a:pPr>
              <a:defRPr b="0" baseline="0">
                <a:latin typeface="BrowalliaUPC" pitchFamily="34" charset="-34"/>
                <a:cs typeface="BrowalliaUPC" pitchFamily="34" charset="-34"/>
              </a:defRPr>
            </a:pPr>
            <a:endParaRPr lang="en-US"/>
          </a:p>
        </c:txPr>
        <c:crossAx val="137817472"/>
        <c:crosses val="autoZero"/>
        <c:crossBetween val="between"/>
      </c:valAx>
      <c:dTable>
        <c:showHorzBorder val="1"/>
        <c:showVertBorder val="1"/>
        <c:showOutline val="1"/>
        <c:showKeys val="1"/>
        <c:txPr>
          <a:bodyPr/>
          <a:lstStyle/>
          <a:p>
            <a:pPr rtl="0">
              <a:defRPr sz="1200" b="1" spc="0" baseline="0">
                <a:latin typeface="Tahoma" pitchFamily="34" charset="0"/>
                <a:ea typeface="Tahoma" pitchFamily="34" charset="0"/>
                <a:cs typeface="Tahoma" pitchFamily="34" charset="0"/>
              </a:defRPr>
            </a:pPr>
            <a:endParaRPr lang="en-US"/>
          </a:p>
        </c:txPr>
      </c:dTable>
      <c:spPr>
        <a:ln w="3175">
          <a:solidFill>
            <a:schemeClr val="bg1">
              <a:lumMod val="85000"/>
            </a:schemeClr>
          </a:solidFill>
        </a:ln>
      </c:spPr>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view3D>
      <c:rotX val="30"/>
      <c:perspective val="50"/>
    </c:view3D>
    <c:plotArea>
      <c:layout>
        <c:manualLayout>
          <c:layoutTarget val="inner"/>
          <c:xMode val="edge"/>
          <c:yMode val="edge"/>
          <c:x val="1.2500000000000001E-2"/>
          <c:y val="3.437500000000001E-2"/>
          <c:w val="0.6165364173228346"/>
          <c:h val="0.93125000000000002"/>
        </c:manualLayout>
      </c:layout>
      <c:pie3DChart>
        <c:varyColors val="1"/>
        <c:ser>
          <c:idx val="0"/>
          <c:order val="0"/>
          <c:tx>
            <c:strRef>
              <c:f>Sheet1!$B$1</c:f>
              <c:strCache>
                <c:ptCount val="1"/>
                <c:pt idx="0">
                  <c:v>Sales</c:v>
                </c:pt>
              </c:strCache>
            </c:strRef>
          </c:tx>
          <c:explosion val="12"/>
          <c:dPt>
            <c:idx val="0"/>
            <c:spPr>
              <a:solidFill>
                <a:schemeClr val="accent5">
                  <a:lumMod val="40000"/>
                  <a:lumOff val="60000"/>
                </a:schemeClr>
              </a:solidFill>
              <a:ln w="19050">
                <a:solidFill>
                  <a:schemeClr val="tx1"/>
                </a:solidFill>
              </a:ln>
              <a:scene3d>
                <a:camera prst="orthographicFront"/>
                <a:lightRig rig="threePt" dir="t"/>
              </a:scene3d>
              <a:sp3d>
                <a:contourClr>
                  <a:srgbClr val="000000"/>
                </a:contourClr>
              </a:sp3d>
            </c:spPr>
          </c:dPt>
          <c:dPt>
            <c:idx val="1"/>
            <c:spPr>
              <a:solidFill>
                <a:srgbClr val="800080"/>
              </a:solidFill>
              <a:ln>
                <a:solidFill>
                  <a:schemeClr val="tx1"/>
                </a:solidFill>
              </a:ln>
              <a:scene3d>
                <a:camera prst="orthographicFront"/>
                <a:lightRig rig="threePt" dir="t"/>
              </a:scene3d>
              <a:sp3d prstMaterial="softEdge">
                <a:contourClr>
                  <a:srgbClr val="000000"/>
                </a:contourClr>
              </a:sp3d>
            </c:spPr>
          </c:dPt>
          <c:dPt>
            <c:idx val="2"/>
            <c:spPr>
              <a:solidFill>
                <a:srgbClr val="FFFF99"/>
              </a:solidFill>
              <a:ln>
                <a:solidFill>
                  <a:schemeClr val="tx1"/>
                </a:solidFill>
              </a:ln>
            </c:spPr>
          </c:dPt>
          <c:cat>
            <c:strRef>
              <c:f>Sheet1!$A$2:$A$4</c:f>
              <c:strCache>
                <c:ptCount val="3"/>
                <c:pt idx="0">
                  <c:v>การเกษตร</c:v>
                </c:pt>
                <c:pt idx="1">
                  <c:v>รักษาระบบนิเวศน์และอื่นๆ</c:v>
                </c:pt>
                <c:pt idx="2">
                  <c:v>อุปโภค-บริโภค</c:v>
                </c:pt>
              </c:strCache>
            </c:strRef>
          </c:cat>
          <c:val>
            <c:numRef>
              <c:f>Sheet1!$B$2:$B$4</c:f>
              <c:numCache>
                <c:formatCode>General</c:formatCode>
                <c:ptCount val="3"/>
                <c:pt idx="0">
                  <c:v>8460</c:v>
                </c:pt>
                <c:pt idx="1">
                  <c:v>3660</c:v>
                </c:pt>
                <c:pt idx="2">
                  <c:v>1100</c:v>
                </c:pt>
              </c:numCache>
            </c:numRef>
          </c:val>
        </c:ser>
      </c:pie3DChart>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bwMode="auto">
          <a:xfrm>
            <a:off x="0" y="1"/>
            <a:ext cx="2947781" cy="497969"/>
          </a:xfrm>
          <a:prstGeom prst="rect">
            <a:avLst/>
          </a:prstGeom>
          <a:noFill/>
          <a:ln w="9525">
            <a:noFill/>
            <a:miter lim="800000"/>
            <a:headEnd/>
            <a:tailEnd/>
          </a:ln>
        </p:spPr>
        <p:txBody>
          <a:bodyPr vert="horz" wrap="square" lIns="91504" tIns="45753" rIns="91504" bIns="45753" numCol="1" anchor="t" anchorCtr="0" compatLnSpc="1">
            <a:prstTxWarp prst="textNoShape">
              <a:avLst/>
            </a:prstTxWarp>
          </a:bodyPr>
          <a:lstStyle>
            <a:lvl1pPr defTabSz="915721">
              <a:defRPr sz="1200">
                <a:latin typeface="Arial" pitchFamily="34" charset="0"/>
              </a:defRPr>
            </a:lvl1pPr>
          </a:lstStyle>
          <a:p>
            <a:pPr>
              <a:defRPr/>
            </a:pPr>
            <a:endParaRPr lang="th-TH"/>
          </a:p>
        </p:txBody>
      </p:sp>
      <p:sp>
        <p:nvSpPr>
          <p:cNvPr id="197635" name="Rectangle 3"/>
          <p:cNvSpPr>
            <a:spLocks noGrp="1" noChangeArrowheads="1"/>
          </p:cNvSpPr>
          <p:nvPr>
            <p:ph type="dt" sz="quarter" idx="1"/>
          </p:nvPr>
        </p:nvSpPr>
        <p:spPr bwMode="auto">
          <a:xfrm>
            <a:off x="3856311" y="1"/>
            <a:ext cx="2947781" cy="497969"/>
          </a:xfrm>
          <a:prstGeom prst="rect">
            <a:avLst/>
          </a:prstGeom>
          <a:noFill/>
          <a:ln w="9525">
            <a:noFill/>
            <a:miter lim="800000"/>
            <a:headEnd/>
            <a:tailEnd/>
          </a:ln>
        </p:spPr>
        <p:txBody>
          <a:bodyPr vert="horz" wrap="square" lIns="91504" tIns="45753" rIns="91504" bIns="45753" numCol="1" anchor="t" anchorCtr="0" compatLnSpc="1">
            <a:prstTxWarp prst="textNoShape">
              <a:avLst/>
            </a:prstTxWarp>
          </a:bodyPr>
          <a:lstStyle>
            <a:lvl1pPr algn="r" defTabSz="915721">
              <a:defRPr sz="1200">
                <a:latin typeface="Arial" pitchFamily="34" charset="0"/>
              </a:defRPr>
            </a:lvl1pPr>
          </a:lstStyle>
          <a:p>
            <a:pPr>
              <a:defRPr/>
            </a:pPr>
            <a:endParaRPr lang="th-TH"/>
          </a:p>
        </p:txBody>
      </p:sp>
      <p:sp>
        <p:nvSpPr>
          <p:cNvPr id="197636" name="Rectangle 4"/>
          <p:cNvSpPr>
            <a:spLocks noGrp="1" noChangeArrowheads="1"/>
          </p:cNvSpPr>
          <p:nvPr>
            <p:ph type="ftr" sz="quarter" idx="2"/>
          </p:nvPr>
        </p:nvSpPr>
        <p:spPr bwMode="auto">
          <a:xfrm>
            <a:off x="0" y="9439828"/>
            <a:ext cx="2947781" cy="497968"/>
          </a:xfrm>
          <a:prstGeom prst="rect">
            <a:avLst/>
          </a:prstGeom>
          <a:noFill/>
          <a:ln w="9525">
            <a:noFill/>
            <a:miter lim="800000"/>
            <a:headEnd/>
            <a:tailEnd/>
          </a:ln>
        </p:spPr>
        <p:txBody>
          <a:bodyPr vert="horz" wrap="square" lIns="91504" tIns="45753" rIns="91504" bIns="45753" numCol="1" anchor="b" anchorCtr="0" compatLnSpc="1">
            <a:prstTxWarp prst="textNoShape">
              <a:avLst/>
            </a:prstTxWarp>
          </a:bodyPr>
          <a:lstStyle>
            <a:lvl1pPr defTabSz="915721">
              <a:defRPr sz="1200">
                <a:latin typeface="Arial" pitchFamily="34" charset="0"/>
              </a:defRPr>
            </a:lvl1pPr>
          </a:lstStyle>
          <a:p>
            <a:pPr>
              <a:defRPr/>
            </a:pPr>
            <a:endParaRPr lang="th-TH"/>
          </a:p>
        </p:txBody>
      </p:sp>
      <p:sp>
        <p:nvSpPr>
          <p:cNvPr id="197637" name="Rectangle 5"/>
          <p:cNvSpPr>
            <a:spLocks noGrp="1" noChangeArrowheads="1"/>
          </p:cNvSpPr>
          <p:nvPr>
            <p:ph type="sldNum" sz="quarter" idx="3"/>
          </p:nvPr>
        </p:nvSpPr>
        <p:spPr bwMode="auto">
          <a:xfrm>
            <a:off x="3856311" y="9439828"/>
            <a:ext cx="2947781" cy="497968"/>
          </a:xfrm>
          <a:prstGeom prst="rect">
            <a:avLst/>
          </a:prstGeom>
          <a:noFill/>
          <a:ln w="9525">
            <a:noFill/>
            <a:miter lim="800000"/>
            <a:headEnd/>
            <a:tailEnd/>
          </a:ln>
        </p:spPr>
        <p:txBody>
          <a:bodyPr vert="horz" wrap="square" lIns="91504" tIns="45753" rIns="91504" bIns="45753" numCol="1" anchor="b" anchorCtr="0" compatLnSpc="1">
            <a:prstTxWarp prst="textNoShape">
              <a:avLst/>
            </a:prstTxWarp>
          </a:bodyPr>
          <a:lstStyle>
            <a:lvl1pPr algn="r" defTabSz="915721">
              <a:defRPr sz="1200">
                <a:latin typeface="Arial" pitchFamily="34" charset="0"/>
              </a:defRPr>
            </a:lvl1pPr>
          </a:lstStyle>
          <a:p>
            <a:pPr>
              <a:defRPr/>
            </a:pPr>
            <a:fld id="{6A11935F-1C80-4E4C-B1FE-AEF4AA7ADA01}" type="slidenum">
              <a:rPr lang="en-US"/>
              <a:pPr>
                <a:defRPr/>
              </a:pPr>
              <a:t>‹#›</a:t>
            </a:fld>
            <a:endParaRPr lang="th-T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1"/>
            <a:ext cx="2947781" cy="497969"/>
          </a:xfrm>
          <a:prstGeom prst="rect">
            <a:avLst/>
          </a:prstGeom>
          <a:noFill/>
          <a:ln w="9525">
            <a:noFill/>
            <a:miter lim="800000"/>
            <a:headEnd/>
            <a:tailEnd/>
          </a:ln>
        </p:spPr>
        <p:txBody>
          <a:bodyPr vert="horz" wrap="square" lIns="91504" tIns="45753" rIns="91504" bIns="45753" numCol="1" anchor="t" anchorCtr="0" compatLnSpc="1">
            <a:prstTxWarp prst="textNoShape">
              <a:avLst/>
            </a:prstTxWarp>
          </a:bodyPr>
          <a:lstStyle>
            <a:lvl1pPr defTabSz="915721">
              <a:defRPr sz="1200">
                <a:latin typeface="Arial" pitchFamily="34" charset="0"/>
              </a:defRPr>
            </a:lvl1pPr>
          </a:lstStyle>
          <a:p>
            <a:pPr>
              <a:defRPr/>
            </a:pPr>
            <a:endParaRPr lang="th-TH"/>
          </a:p>
        </p:txBody>
      </p:sp>
      <p:sp>
        <p:nvSpPr>
          <p:cNvPr id="23555" name="Rectangle 3"/>
          <p:cNvSpPr>
            <a:spLocks noGrp="1" noChangeArrowheads="1"/>
          </p:cNvSpPr>
          <p:nvPr>
            <p:ph type="dt" idx="1"/>
          </p:nvPr>
        </p:nvSpPr>
        <p:spPr bwMode="auto">
          <a:xfrm>
            <a:off x="3856311" y="1"/>
            <a:ext cx="2947781" cy="497969"/>
          </a:xfrm>
          <a:prstGeom prst="rect">
            <a:avLst/>
          </a:prstGeom>
          <a:noFill/>
          <a:ln w="9525">
            <a:noFill/>
            <a:miter lim="800000"/>
            <a:headEnd/>
            <a:tailEnd/>
          </a:ln>
        </p:spPr>
        <p:txBody>
          <a:bodyPr vert="horz" wrap="square" lIns="91504" tIns="45753" rIns="91504" bIns="45753" numCol="1" anchor="t" anchorCtr="0" compatLnSpc="1">
            <a:prstTxWarp prst="textNoShape">
              <a:avLst/>
            </a:prstTxWarp>
          </a:bodyPr>
          <a:lstStyle>
            <a:lvl1pPr algn="r" defTabSz="915721">
              <a:defRPr sz="1200">
                <a:latin typeface="Arial" pitchFamily="34" charset="0"/>
              </a:defRPr>
            </a:lvl1pPr>
          </a:lstStyle>
          <a:p>
            <a:pPr>
              <a:defRPr/>
            </a:pPr>
            <a:endParaRPr lang="th-TH"/>
          </a:p>
        </p:txBody>
      </p:sp>
      <p:sp>
        <p:nvSpPr>
          <p:cNvPr id="113668" name="Rectangle 4"/>
          <p:cNvSpPr>
            <a:spLocks noGrp="1" noRot="1" noChangeAspect="1" noChangeArrowheads="1" noTextEdit="1"/>
          </p:cNvSpPr>
          <p:nvPr>
            <p:ph type="sldImg" idx="2"/>
          </p:nvPr>
        </p:nvSpPr>
        <p:spPr bwMode="auto">
          <a:xfrm>
            <a:off x="919163" y="744538"/>
            <a:ext cx="4970462" cy="372903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78735" y="4720685"/>
            <a:ext cx="5448143" cy="4474012"/>
          </a:xfrm>
          <a:prstGeom prst="rect">
            <a:avLst/>
          </a:prstGeom>
          <a:noFill/>
          <a:ln w="9525">
            <a:noFill/>
            <a:miter lim="800000"/>
            <a:headEnd/>
            <a:tailEnd/>
          </a:ln>
        </p:spPr>
        <p:txBody>
          <a:bodyPr vert="horz" wrap="square" lIns="91504" tIns="45753" rIns="91504" bIns="45753" numCol="1" anchor="t" anchorCtr="0" compatLnSpc="1">
            <a:prstTxWarp prst="textNoShape">
              <a:avLst/>
            </a:prstTxWarp>
          </a:bodyPr>
          <a:lstStyle/>
          <a:p>
            <a:pPr lvl="0"/>
            <a:r>
              <a:rPr lang="th-TH" noProof="0" smtClean="0"/>
              <a:t>คลิกเพื่อแก้ไขลักษณะของข้อความต้นแบบ</a:t>
            </a:r>
          </a:p>
          <a:p>
            <a:pPr lvl="1"/>
            <a:r>
              <a:rPr lang="th-TH" noProof="0" smtClean="0"/>
              <a:t>ระดับที่สอง</a:t>
            </a:r>
          </a:p>
          <a:p>
            <a:pPr lvl="2"/>
            <a:r>
              <a:rPr lang="th-TH" noProof="0" smtClean="0"/>
              <a:t>ระดับที่สาม</a:t>
            </a:r>
          </a:p>
          <a:p>
            <a:pPr lvl="3"/>
            <a:r>
              <a:rPr lang="th-TH" noProof="0" smtClean="0"/>
              <a:t>ระดับที่สี่</a:t>
            </a:r>
          </a:p>
          <a:p>
            <a:pPr lvl="4"/>
            <a:r>
              <a:rPr lang="th-TH" noProof="0" smtClean="0"/>
              <a:t>ระดับที่ห้า</a:t>
            </a:r>
          </a:p>
        </p:txBody>
      </p:sp>
      <p:sp>
        <p:nvSpPr>
          <p:cNvPr id="23558" name="Rectangle 6"/>
          <p:cNvSpPr>
            <a:spLocks noGrp="1" noChangeArrowheads="1"/>
          </p:cNvSpPr>
          <p:nvPr>
            <p:ph type="ftr" sz="quarter" idx="4"/>
          </p:nvPr>
        </p:nvSpPr>
        <p:spPr bwMode="auto">
          <a:xfrm>
            <a:off x="0" y="9439828"/>
            <a:ext cx="2947781" cy="497968"/>
          </a:xfrm>
          <a:prstGeom prst="rect">
            <a:avLst/>
          </a:prstGeom>
          <a:noFill/>
          <a:ln w="9525">
            <a:noFill/>
            <a:miter lim="800000"/>
            <a:headEnd/>
            <a:tailEnd/>
          </a:ln>
        </p:spPr>
        <p:txBody>
          <a:bodyPr vert="horz" wrap="square" lIns="91504" tIns="45753" rIns="91504" bIns="45753" numCol="1" anchor="b" anchorCtr="0" compatLnSpc="1">
            <a:prstTxWarp prst="textNoShape">
              <a:avLst/>
            </a:prstTxWarp>
          </a:bodyPr>
          <a:lstStyle>
            <a:lvl1pPr defTabSz="915721">
              <a:defRPr sz="1200">
                <a:latin typeface="Arial" pitchFamily="34" charset="0"/>
              </a:defRPr>
            </a:lvl1pPr>
          </a:lstStyle>
          <a:p>
            <a:pPr>
              <a:defRPr/>
            </a:pPr>
            <a:endParaRPr lang="th-TH"/>
          </a:p>
        </p:txBody>
      </p:sp>
      <p:sp>
        <p:nvSpPr>
          <p:cNvPr id="23559" name="Rectangle 7"/>
          <p:cNvSpPr>
            <a:spLocks noGrp="1" noChangeArrowheads="1"/>
          </p:cNvSpPr>
          <p:nvPr>
            <p:ph type="sldNum" sz="quarter" idx="5"/>
          </p:nvPr>
        </p:nvSpPr>
        <p:spPr bwMode="auto">
          <a:xfrm>
            <a:off x="3856311" y="9439828"/>
            <a:ext cx="2947781" cy="497968"/>
          </a:xfrm>
          <a:prstGeom prst="rect">
            <a:avLst/>
          </a:prstGeom>
          <a:noFill/>
          <a:ln w="9525">
            <a:noFill/>
            <a:miter lim="800000"/>
            <a:headEnd/>
            <a:tailEnd/>
          </a:ln>
        </p:spPr>
        <p:txBody>
          <a:bodyPr vert="horz" wrap="square" lIns="91504" tIns="45753" rIns="91504" bIns="45753" numCol="1" anchor="b" anchorCtr="0" compatLnSpc="1">
            <a:prstTxWarp prst="textNoShape">
              <a:avLst/>
            </a:prstTxWarp>
          </a:bodyPr>
          <a:lstStyle>
            <a:lvl1pPr algn="r" defTabSz="915721">
              <a:defRPr sz="1200">
                <a:latin typeface="Arial" pitchFamily="34" charset="0"/>
              </a:defRPr>
            </a:lvl1pPr>
          </a:lstStyle>
          <a:p>
            <a:pPr>
              <a:defRPr/>
            </a:pPr>
            <a:fld id="{71722242-046C-4B9C-BE68-20AC7CD99717}" type="slidenum">
              <a:rPr lang="en-US"/>
              <a:pPr>
                <a:defRPr/>
              </a:pPr>
              <a:t>‹#›</a:t>
            </a:fld>
            <a:endParaRPr lang="th-T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Tahoma" pitchFamily="34" charset="0"/>
      </a:defRPr>
    </a:lvl1pPr>
    <a:lvl2pPr marL="454025" algn="l" rtl="0" eaLnBrk="0" fontAlgn="base" hangingPunct="0">
      <a:spcBef>
        <a:spcPct val="30000"/>
      </a:spcBef>
      <a:spcAft>
        <a:spcPct val="0"/>
      </a:spcAft>
      <a:defRPr sz="1200" kern="1200">
        <a:solidFill>
          <a:schemeClr val="tx1"/>
        </a:solidFill>
        <a:latin typeface="Arial" charset="0"/>
        <a:ea typeface="+mn-ea"/>
        <a:cs typeface="Tahoma" pitchFamily="34" charset="0"/>
      </a:defRPr>
    </a:lvl2pPr>
    <a:lvl3pPr marL="911225" algn="l" rtl="0" eaLnBrk="0" fontAlgn="base" hangingPunct="0">
      <a:spcBef>
        <a:spcPct val="30000"/>
      </a:spcBef>
      <a:spcAft>
        <a:spcPct val="0"/>
      </a:spcAft>
      <a:defRPr sz="1200" kern="1200">
        <a:solidFill>
          <a:schemeClr val="tx1"/>
        </a:solidFill>
        <a:latin typeface="Arial" charset="0"/>
        <a:ea typeface="+mn-ea"/>
        <a:cs typeface="Tahoma" pitchFamily="34" charset="0"/>
      </a:defRPr>
    </a:lvl3pPr>
    <a:lvl4pPr marL="1368425" algn="l" rtl="0" eaLnBrk="0" fontAlgn="base" hangingPunct="0">
      <a:spcBef>
        <a:spcPct val="30000"/>
      </a:spcBef>
      <a:spcAft>
        <a:spcPct val="0"/>
      </a:spcAft>
      <a:defRPr sz="1200" kern="1200">
        <a:solidFill>
          <a:schemeClr val="tx1"/>
        </a:solidFill>
        <a:latin typeface="Arial" charset="0"/>
        <a:ea typeface="+mn-ea"/>
        <a:cs typeface="Tahoma" pitchFamily="34" charset="0"/>
      </a:defRPr>
    </a:lvl4pPr>
    <a:lvl5pPr marL="1825625" algn="l" rtl="0" eaLnBrk="0" fontAlgn="base" hangingPunct="0">
      <a:spcBef>
        <a:spcPct val="30000"/>
      </a:spcBef>
      <a:spcAft>
        <a:spcPct val="0"/>
      </a:spcAft>
      <a:defRPr sz="1200" kern="1200">
        <a:solidFill>
          <a:schemeClr val="tx1"/>
        </a:solidFill>
        <a:latin typeface="Arial" charset="0"/>
        <a:ea typeface="+mn-ea"/>
        <a:cs typeface="Tahoma" pitchFamily="34" charset="0"/>
      </a:defRPr>
    </a:lvl5pPr>
    <a:lvl6pPr marL="2285216" algn="l" defTabSz="914087" rtl="0" eaLnBrk="1" latinLnBrk="0" hangingPunct="1">
      <a:defRPr sz="1200" kern="1200">
        <a:solidFill>
          <a:schemeClr val="tx1"/>
        </a:solidFill>
        <a:latin typeface="+mn-lt"/>
        <a:ea typeface="+mn-ea"/>
        <a:cs typeface="+mn-cs"/>
      </a:defRPr>
    </a:lvl6pPr>
    <a:lvl7pPr marL="2742260" algn="l" defTabSz="914087" rtl="0" eaLnBrk="1" latinLnBrk="0" hangingPunct="1">
      <a:defRPr sz="1200" kern="1200">
        <a:solidFill>
          <a:schemeClr val="tx1"/>
        </a:solidFill>
        <a:latin typeface="+mn-lt"/>
        <a:ea typeface="+mn-ea"/>
        <a:cs typeface="+mn-cs"/>
      </a:defRPr>
    </a:lvl7pPr>
    <a:lvl8pPr marL="3199302" algn="l" defTabSz="914087" rtl="0" eaLnBrk="1" latinLnBrk="0" hangingPunct="1">
      <a:defRPr sz="1200" kern="1200">
        <a:solidFill>
          <a:schemeClr val="tx1"/>
        </a:solidFill>
        <a:latin typeface="+mn-lt"/>
        <a:ea typeface="+mn-ea"/>
        <a:cs typeface="+mn-cs"/>
      </a:defRPr>
    </a:lvl8pPr>
    <a:lvl9pPr marL="3656347" algn="l" defTabSz="91408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4479D1B1-202F-4CBE-B874-6BFF39743A1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CEE5B-A078-46C1-BC55-22FFC1DA9138}" type="slidenum">
              <a:rPr lang="en-US">
                <a:solidFill>
                  <a:prstClr val="black"/>
                </a:solidFill>
              </a:rPr>
              <a:pPr/>
              <a:t>25</a:t>
            </a:fld>
            <a:endParaRPr lang="th-TH">
              <a:solidFill>
                <a:prstClr val="black"/>
              </a:solidFill>
            </a:endParaRPr>
          </a:p>
        </p:txBody>
      </p:sp>
      <p:sp>
        <p:nvSpPr>
          <p:cNvPr id="225282" name="Rectangle 2"/>
          <p:cNvSpPr>
            <a:spLocks noGrp="1" noRot="1" noChangeAspect="1" noChangeArrowheads="1" noTextEdit="1"/>
          </p:cNvSpPr>
          <p:nvPr>
            <p:ph type="sldImg"/>
          </p:nvPr>
        </p:nvSpPr>
        <p:spPr>
          <a:xfrm>
            <a:off x="933450" y="746125"/>
            <a:ext cx="4965700" cy="3725863"/>
          </a:xfrm>
          <a:ln/>
        </p:spPr>
      </p:sp>
      <p:sp>
        <p:nvSpPr>
          <p:cNvPr id="225283" name="Rectangle 3"/>
          <p:cNvSpPr>
            <a:spLocks noGrp="1" noChangeArrowheads="1"/>
          </p:cNvSpPr>
          <p:nvPr>
            <p:ph type="body" idx="1"/>
          </p:nvPr>
        </p:nvSpPr>
        <p:spPr>
          <a:xfrm>
            <a:off x="682626" y="4721226"/>
            <a:ext cx="5440363" cy="4471988"/>
          </a:xfrm>
        </p:spPr>
        <p:txBody>
          <a:bodyPr lIns="91263" tIns="45627" rIns="91263" bIns="45627"/>
          <a:lstStyle/>
          <a:p>
            <a:endParaRPr lang="th-TH" sz="19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919163" y="744538"/>
            <a:ext cx="4972050" cy="3729037"/>
          </a:xfrm>
          <a:noFill/>
          <a:ln>
            <a:solidFill>
              <a:srgbClr val="000000"/>
            </a:solidFill>
            <a:miter lim="800000"/>
            <a:headEnd/>
            <a:tailEnd/>
          </a:ln>
        </p:spPr>
      </p:sp>
      <p:sp>
        <p:nvSpPr>
          <p:cNvPr id="96259" name="Rectangle 3"/>
          <p:cNvSpPr>
            <a:spLocks noGrp="1" noChangeArrowheads="1"/>
          </p:cNvSpPr>
          <p:nvPr>
            <p:ph type="body" idx="1"/>
          </p:nvPr>
        </p:nvSpPr>
        <p:spPr>
          <a:xfrm>
            <a:off x="683501" y="4719619"/>
            <a:ext cx="5446231" cy="4475615"/>
          </a:xfrm>
          <a:noFill/>
          <a:ln/>
        </p:spPr>
        <p:txBody>
          <a:bodyPr lIns="91275" tIns="45642" rIns="91275" bIns="45642"/>
          <a:lstStyle/>
          <a:p>
            <a:pPr eaLnBrk="1" hangingPunct="1"/>
            <a:endParaRPr lang="th-TH"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55027" y="9441437"/>
            <a:ext cx="2949498" cy="496802"/>
          </a:xfrm>
          <a:prstGeom prst="rect">
            <a:avLst/>
          </a:prstGeom>
          <a:noFill/>
          <a:ln w="9525">
            <a:noFill/>
            <a:miter lim="800000"/>
            <a:headEnd/>
            <a:tailEnd/>
          </a:ln>
        </p:spPr>
        <p:txBody>
          <a:bodyPr lIns="99689" tIns="49843" rIns="99689" bIns="49843" anchor="b"/>
          <a:lstStyle/>
          <a:p>
            <a:pPr algn="r"/>
            <a:fld id="{BC5B10DB-8EB9-4D7B-B754-C8162DE92B07}" type="slidenum">
              <a:rPr lang="en-US" sz="1400" b="1" i="1" smtClean="0">
                <a:solidFill>
                  <a:srgbClr val="000000"/>
                </a:solidFill>
                <a:latin typeface="Times New Roman" pitchFamily="18" charset="0"/>
                <a:cs typeface="Calibri" pitchFamily="34" charset="0"/>
              </a:rPr>
              <a:pPr algn="r"/>
              <a:t>7</a:t>
            </a:fld>
            <a:endParaRPr lang="th-TH" sz="1400" b="1" i="1" dirty="0" smtClean="0">
              <a:solidFill>
                <a:srgbClr val="000000"/>
              </a:solidFill>
              <a:latin typeface="Times New Roman" pitchFamily="18" charset="0"/>
              <a:cs typeface="Calibri" pitchFamily="34" charset="0"/>
            </a:endParaRPr>
          </a:p>
        </p:txBody>
      </p:sp>
      <p:sp>
        <p:nvSpPr>
          <p:cNvPr id="21507" name="Rectangle 7"/>
          <p:cNvSpPr txBox="1">
            <a:spLocks noGrp="1" noChangeArrowheads="1"/>
          </p:cNvSpPr>
          <p:nvPr/>
        </p:nvSpPr>
        <p:spPr bwMode="auto">
          <a:xfrm>
            <a:off x="3852849" y="9441437"/>
            <a:ext cx="2951675" cy="496802"/>
          </a:xfrm>
          <a:prstGeom prst="rect">
            <a:avLst/>
          </a:prstGeom>
          <a:noFill/>
          <a:ln w="9525">
            <a:noFill/>
            <a:miter lim="800000"/>
            <a:headEnd/>
            <a:tailEnd/>
          </a:ln>
        </p:spPr>
        <p:txBody>
          <a:bodyPr lIns="94695" tIns="47352" rIns="94695" bIns="47352" anchor="b"/>
          <a:lstStyle/>
          <a:p>
            <a:pPr algn="r" defTabSz="905219"/>
            <a:fld id="{5215F1F0-DDED-4243-B32A-50B6BCF3BB63}" type="slidenum">
              <a:rPr lang="en-US" sz="1200" b="1" i="1" smtClean="0">
                <a:solidFill>
                  <a:srgbClr val="000000"/>
                </a:solidFill>
                <a:latin typeface="Times New Roman" pitchFamily="18" charset="0"/>
                <a:cs typeface="Calibri" pitchFamily="34" charset="0"/>
              </a:rPr>
              <a:pPr algn="r" defTabSz="905219"/>
              <a:t>7</a:t>
            </a:fld>
            <a:endParaRPr lang="th-TH" sz="1200" b="1" i="1" dirty="0" smtClean="0">
              <a:solidFill>
                <a:srgbClr val="000000"/>
              </a:solidFill>
              <a:latin typeface="Times New Roman" pitchFamily="18" charset="0"/>
              <a:cs typeface="Calibri" pitchFamily="34" charset="0"/>
            </a:endParaRPr>
          </a:p>
        </p:txBody>
      </p:sp>
      <p:sp>
        <p:nvSpPr>
          <p:cNvPr id="21508" name="Rectangle 7"/>
          <p:cNvSpPr txBox="1">
            <a:spLocks noGrp="1" noChangeArrowheads="1"/>
          </p:cNvSpPr>
          <p:nvPr/>
        </p:nvSpPr>
        <p:spPr bwMode="auto">
          <a:xfrm>
            <a:off x="3852849" y="9441437"/>
            <a:ext cx="2951675" cy="496802"/>
          </a:xfrm>
          <a:prstGeom prst="rect">
            <a:avLst/>
          </a:prstGeom>
          <a:noFill/>
          <a:ln w="9525">
            <a:noFill/>
            <a:miter lim="800000"/>
            <a:headEnd/>
            <a:tailEnd/>
          </a:ln>
        </p:spPr>
        <p:txBody>
          <a:bodyPr lIns="90573" tIns="45283" rIns="90573" bIns="45283" anchor="b"/>
          <a:lstStyle/>
          <a:p>
            <a:pPr algn="r"/>
            <a:fld id="{C1527B28-CCAF-42A0-9700-3D666BF35F4F}" type="slidenum">
              <a:rPr lang="en-US" sz="1200" b="1" i="1" smtClean="0">
                <a:solidFill>
                  <a:srgbClr val="000000"/>
                </a:solidFill>
                <a:latin typeface="Times New Roman" pitchFamily="18" charset="0"/>
                <a:cs typeface="Calibri" pitchFamily="34" charset="0"/>
              </a:rPr>
              <a:pPr algn="r"/>
              <a:t>7</a:t>
            </a:fld>
            <a:endParaRPr lang="th-TH" sz="1200" b="1" i="1" dirty="0" smtClean="0">
              <a:solidFill>
                <a:srgbClr val="000000"/>
              </a:solidFill>
              <a:latin typeface="Times New Roman" pitchFamily="18" charset="0"/>
              <a:cs typeface="Calibri" pitchFamily="34" charset="0"/>
            </a:endParaRPr>
          </a:p>
        </p:txBody>
      </p:sp>
      <p:sp>
        <p:nvSpPr>
          <p:cNvPr id="21509" name="Rectangle 7"/>
          <p:cNvSpPr txBox="1">
            <a:spLocks noGrp="1" noChangeArrowheads="1"/>
          </p:cNvSpPr>
          <p:nvPr/>
        </p:nvSpPr>
        <p:spPr bwMode="auto">
          <a:xfrm>
            <a:off x="3852849" y="9441437"/>
            <a:ext cx="2951675" cy="496802"/>
          </a:xfrm>
          <a:prstGeom prst="rect">
            <a:avLst/>
          </a:prstGeom>
          <a:noFill/>
          <a:ln w="9525">
            <a:noFill/>
            <a:miter lim="800000"/>
            <a:headEnd/>
            <a:tailEnd/>
          </a:ln>
        </p:spPr>
        <p:txBody>
          <a:bodyPr lIns="90711" tIns="45348" rIns="90711" bIns="45348" anchor="b"/>
          <a:lstStyle/>
          <a:p>
            <a:pPr algn="r"/>
            <a:fld id="{F28254F4-D14E-4BC5-9C5E-07AA9EC5D609}" type="slidenum">
              <a:rPr lang="en-US" sz="1200" b="1" i="1" smtClean="0">
                <a:solidFill>
                  <a:srgbClr val="000000"/>
                </a:solidFill>
                <a:latin typeface="Times New Roman" pitchFamily="18" charset="0"/>
                <a:cs typeface="Calibri" pitchFamily="34" charset="0"/>
              </a:rPr>
              <a:pPr algn="r"/>
              <a:t>7</a:t>
            </a:fld>
            <a:endParaRPr lang="th-TH" sz="1200" b="1" i="1" dirty="0" smtClean="0">
              <a:solidFill>
                <a:srgbClr val="000000"/>
              </a:solidFill>
              <a:latin typeface="Times New Roman" pitchFamily="18" charset="0"/>
              <a:cs typeface="Calibri" pitchFamily="34" charset="0"/>
            </a:endParaRPr>
          </a:p>
        </p:txBody>
      </p:sp>
      <p:sp>
        <p:nvSpPr>
          <p:cNvPr id="21510" name="Rectangle 7"/>
          <p:cNvSpPr txBox="1">
            <a:spLocks noGrp="1" noChangeArrowheads="1"/>
          </p:cNvSpPr>
          <p:nvPr/>
        </p:nvSpPr>
        <p:spPr bwMode="auto">
          <a:xfrm>
            <a:off x="3852849" y="9441437"/>
            <a:ext cx="2951675" cy="496802"/>
          </a:xfrm>
          <a:prstGeom prst="rect">
            <a:avLst/>
          </a:prstGeom>
          <a:noFill/>
          <a:ln w="9525">
            <a:noFill/>
            <a:miter lim="800000"/>
            <a:headEnd/>
            <a:tailEnd/>
          </a:ln>
        </p:spPr>
        <p:txBody>
          <a:bodyPr lIns="96115" tIns="48056" rIns="96115" bIns="48056" anchor="b"/>
          <a:lstStyle/>
          <a:p>
            <a:pPr algn="r" defTabSz="912881"/>
            <a:fld id="{DF3423A4-C776-4680-8ADB-AD488C125700}" type="slidenum">
              <a:rPr lang="en-US" sz="1400" b="1" i="1" smtClean="0">
                <a:solidFill>
                  <a:srgbClr val="000000"/>
                </a:solidFill>
                <a:latin typeface="Times New Roman" pitchFamily="18" charset="0"/>
                <a:cs typeface="Calibri" pitchFamily="34" charset="0"/>
              </a:rPr>
              <a:pPr algn="r" defTabSz="912881"/>
              <a:t>7</a:t>
            </a:fld>
            <a:endParaRPr lang="th-TH" sz="1400" b="1" i="1" dirty="0" smtClean="0">
              <a:solidFill>
                <a:srgbClr val="000000"/>
              </a:solidFill>
              <a:latin typeface="Times New Roman" pitchFamily="18" charset="0"/>
              <a:cs typeface="Calibri" pitchFamily="34" charset="0"/>
            </a:endParaRPr>
          </a:p>
        </p:txBody>
      </p:sp>
      <p:sp>
        <p:nvSpPr>
          <p:cNvPr id="21511" name="Rectangle 7"/>
          <p:cNvSpPr txBox="1">
            <a:spLocks noGrp="1" noChangeArrowheads="1"/>
          </p:cNvSpPr>
          <p:nvPr/>
        </p:nvSpPr>
        <p:spPr bwMode="auto">
          <a:xfrm>
            <a:off x="3852849" y="9441437"/>
            <a:ext cx="2951675" cy="496802"/>
          </a:xfrm>
          <a:prstGeom prst="rect">
            <a:avLst/>
          </a:prstGeom>
          <a:noFill/>
          <a:ln w="9525">
            <a:noFill/>
            <a:miter lim="800000"/>
            <a:headEnd/>
            <a:tailEnd/>
          </a:ln>
        </p:spPr>
        <p:txBody>
          <a:bodyPr lIns="93183" tIns="46599" rIns="93183" bIns="46599" anchor="b"/>
          <a:lstStyle/>
          <a:p>
            <a:pPr algn="r" defTabSz="895367"/>
            <a:fld id="{A9FFC2F4-F373-4AB8-9DEF-51794C06EBBA}" type="slidenum">
              <a:rPr lang="en-US" sz="1200" b="1" i="1" smtClean="0">
                <a:solidFill>
                  <a:srgbClr val="000000"/>
                </a:solidFill>
                <a:latin typeface="Calibri" pitchFamily="34" charset="0"/>
                <a:ea typeface="Arial Unicode MS" pitchFamily="34" charset="-128"/>
                <a:cs typeface="Cordia New" pitchFamily="34" charset="-34"/>
              </a:rPr>
              <a:pPr algn="r" defTabSz="895367"/>
              <a:t>7</a:t>
            </a:fld>
            <a:endParaRPr lang="th-TH" sz="1200" b="1" i="1" dirty="0" smtClean="0">
              <a:solidFill>
                <a:srgbClr val="000000"/>
              </a:solidFill>
              <a:latin typeface="Calibri" pitchFamily="34" charset="0"/>
              <a:ea typeface="Arial Unicode MS" pitchFamily="34" charset="-128"/>
              <a:cs typeface="Cordia New" pitchFamily="34" charset="-34"/>
            </a:endParaRPr>
          </a:p>
        </p:txBody>
      </p:sp>
      <p:sp>
        <p:nvSpPr>
          <p:cNvPr id="21512" name="Rectangle 2"/>
          <p:cNvSpPr>
            <a:spLocks noGrp="1" noRot="1" noChangeAspect="1" noChangeArrowheads="1" noTextEdit="1"/>
          </p:cNvSpPr>
          <p:nvPr>
            <p:ph type="sldImg"/>
          </p:nvPr>
        </p:nvSpPr>
        <p:spPr bwMode="auto">
          <a:xfrm>
            <a:off x="942975" y="747713"/>
            <a:ext cx="4967288" cy="3727450"/>
          </a:xfrm>
          <a:noFill/>
          <a:ln>
            <a:solidFill>
              <a:srgbClr val="000000"/>
            </a:solidFill>
            <a:miter lim="800000"/>
            <a:headEnd/>
            <a:tailEnd/>
          </a:ln>
        </p:spPr>
      </p:sp>
      <p:sp>
        <p:nvSpPr>
          <p:cNvPr id="21513" name="Rectangle 3"/>
          <p:cNvSpPr>
            <a:spLocks noGrp="1" noChangeArrowheads="1"/>
          </p:cNvSpPr>
          <p:nvPr>
            <p:ph type="body" idx="1"/>
          </p:nvPr>
        </p:nvSpPr>
        <p:spPr>
          <a:xfrm>
            <a:off x="679147" y="4720719"/>
            <a:ext cx="5447320" cy="4471218"/>
          </a:xfrm>
          <a:noFill/>
          <a:ln/>
        </p:spPr>
        <p:txBody>
          <a:bodyPr lIns="93183" tIns="46599" rIns="93183" bIns="46599"/>
          <a:lstStyle/>
          <a:p>
            <a:pPr eaLnBrk="1" hangingPunct="1">
              <a:lnSpc>
                <a:spcPct val="80000"/>
              </a:lnSpc>
              <a:spcBef>
                <a:spcPct val="0"/>
              </a:spcBef>
            </a:pPr>
            <a:r>
              <a:rPr lang="th-TH" sz="1400" dirty="0" smtClean="0">
                <a:latin typeface="Angsana New" pitchFamily="18" charset="-34"/>
              </a:rPr>
              <a:t>ปัจจุบันปริมาณน้ำเหนือได้ไหลเข้าสู่จังหวัดนครสวรรค์ </a:t>
            </a:r>
            <a:r>
              <a:rPr lang="en-US" sz="1400" dirty="0" smtClean="0">
                <a:latin typeface="Angsana New" pitchFamily="18" charset="-34"/>
                <a:cs typeface="Cordia New" pitchFamily="34" charset="-34"/>
              </a:rPr>
              <a:t>= 424 </a:t>
            </a:r>
            <a:r>
              <a:rPr lang="en-US" sz="1400" dirty="0" err="1" smtClean="0">
                <a:latin typeface="Angsana New" pitchFamily="18" charset="-34"/>
                <a:cs typeface="Cordia New" pitchFamily="34" charset="-34"/>
              </a:rPr>
              <a:t>cms</a:t>
            </a:r>
            <a:r>
              <a:rPr lang="en-US" sz="1400" dirty="0" smtClean="0">
                <a:latin typeface="Angsana New" pitchFamily="18" charset="-34"/>
                <a:cs typeface="Cordia New" pitchFamily="34" charset="-34"/>
              </a:rPr>
              <a:t>. </a:t>
            </a:r>
            <a:r>
              <a:rPr lang="th-TH" sz="1400" dirty="0" smtClean="0">
                <a:latin typeface="Angsana New" pitchFamily="18" charset="-34"/>
              </a:rPr>
              <a:t>ประกอบกับมีน้ำจากแม่น้ำสะแกกรังมาสมทบอีก 67 </a:t>
            </a:r>
            <a:r>
              <a:rPr lang="en-US" sz="1400" dirty="0" err="1" smtClean="0">
                <a:latin typeface="Angsana New" pitchFamily="18" charset="-34"/>
                <a:cs typeface="Cordia New" pitchFamily="34" charset="-34"/>
              </a:rPr>
              <a:t>cms</a:t>
            </a:r>
            <a:r>
              <a:rPr lang="en-US" sz="1400" dirty="0" smtClean="0">
                <a:latin typeface="Angsana New" pitchFamily="18" charset="-34"/>
                <a:cs typeface="Cordia New" pitchFamily="34" charset="-34"/>
              </a:rPr>
              <a:t>.</a:t>
            </a:r>
            <a:r>
              <a:rPr lang="th-TH" sz="1400" dirty="0" smtClean="0">
                <a:latin typeface="Angsana New" pitchFamily="18" charset="-34"/>
              </a:rPr>
              <a:t> และปริมาณฝนที่ตกในพื้นที่อีกประมาณ 1,133 </a:t>
            </a:r>
            <a:r>
              <a:rPr lang="en-US" sz="1400" dirty="0" err="1" smtClean="0">
                <a:latin typeface="Angsana New" pitchFamily="18" charset="-34"/>
                <a:cs typeface="Cordia New" pitchFamily="34" charset="-34"/>
              </a:rPr>
              <a:t>cms</a:t>
            </a:r>
            <a:r>
              <a:rPr lang="en-US" sz="1400" dirty="0" smtClean="0">
                <a:latin typeface="Angsana New" pitchFamily="18" charset="-34"/>
                <a:cs typeface="Cordia New" pitchFamily="34" charset="-34"/>
              </a:rPr>
              <a:t>. </a:t>
            </a:r>
            <a:r>
              <a:rPr lang="th-TH" sz="1400" dirty="0" smtClean="0">
                <a:latin typeface="Angsana New" pitchFamily="18" charset="-34"/>
              </a:rPr>
              <a:t>รวมเป็นปริมาณน้ำที่ไหลผ่านจังหวัดนครสวรรค์ (</a:t>
            </a:r>
            <a:r>
              <a:rPr lang="en-US" sz="1400" dirty="0" smtClean="0">
                <a:latin typeface="Angsana New" pitchFamily="18" charset="-34"/>
                <a:cs typeface="Cordia New" pitchFamily="34" charset="-34"/>
              </a:rPr>
              <a:t>C2</a:t>
            </a:r>
            <a:r>
              <a:rPr lang="th-TH" sz="1400" dirty="0" smtClean="0">
                <a:latin typeface="Angsana New" pitchFamily="18" charset="-34"/>
              </a:rPr>
              <a:t>) เป็น 1,624 </a:t>
            </a:r>
            <a:r>
              <a:rPr lang="en-US" sz="1400" dirty="0" err="1" smtClean="0">
                <a:latin typeface="Angsana New" pitchFamily="18" charset="-34"/>
                <a:cs typeface="Cordia New" pitchFamily="34" charset="-34"/>
              </a:rPr>
              <a:t>cms</a:t>
            </a:r>
            <a:r>
              <a:rPr lang="en-US" sz="1400" dirty="0" smtClean="0">
                <a:latin typeface="Angsana New" pitchFamily="18" charset="-34"/>
                <a:cs typeface="Cordia New" pitchFamily="34" charset="-34"/>
              </a:rPr>
              <a:t>.</a:t>
            </a:r>
            <a:r>
              <a:rPr lang="th-TH" sz="1400" dirty="0" smtClean="0">
                <a:latin typeface="Angsana New" pitchFamily="18" charset="-34"/>
              </a:rPr>
              <a:t>  ซึ่งกรมชลประทานได้ทำการบริหารจัดการโดยการผันน้ำเข้าสู่ระบบชลประทาน</a:t>
            </a:r>
          </a:p>
          <a:p>
            <a:pPr eaLnBrk="1" hangingPunct="1">
              <a:lnSpc>
                <a:spcPct val="80000"/>
              </a:lnSpc>
              <a:spcBef>
                <a:spcPct val="0"/>
              </a:spcBef>
              <a:buFontTx/>
              <a:buChar char="•"/>
            </a:pPr>
            <a:r>
              <a:rPr lang="th-TH" sz="1400" dirty="0" smtClean="0">
                <a:latin typeface="Angsana New" pitchFamily="18" charset="-34"/>
              </a:rPr>
              <a:t>  </a:t>
            </a:r>
            <a:r>
              <a:rPr lang="th-TH" sz="1400" u="sng" dirty="0" smtClean="0">
                <a:latin typeface="Angsana New" pitchFamily="18" charset="-34"/>
              </a:rPr>
              <a:t>ทางฝั่งตะวันตก</a:t>
            </a:r>
            <a:r>
              <a:rPr lang="th-TH" sz="1400" dirty="0" smtClean="0">
                <a:latin typeface="Angsana New" pitchFamily="18" charset="-34"/>
              </a:rPr>
              <a:t>ได้แก่  คลองมะขามเฒ่า-อู่ทอง  10 </a:t>
            </a:r>
            <a:r>
              <a:rPr lang="en-US" sz="1400" dirty="0" err="1" smtClean="0">
                <a:latin typeface="Angsana New" pitchFamily="18" charset="-34"/>
                <a:cs typeface="Cordia New" pitchFamily="34" charset="-34"/>
              </a:rPr>
              <a:t>cms</a:t>
            </a:r>
            <a:r>
              <a:rPr lang="en-US" sz="1400" dirty="0" smtClean="0">
                <a:latin typeface="Angsana New" pitchFamily="18" charset="-34"/>
                <a:cs typeface="Cordia New" pitchFamily="34" charset="-34"/>
              </a:rPr>
              <a:t>.  ,</a:t>
            </a:r>
            <a:r>
              <a:rPr lang="th-TH" sz="1400" dirty="0" smtClean="0">
                <a:latin typeface="Angsana New" pitchFamily="18" charset="-34"/>
              </a:rPr>
              <a:t>  แม่น้ำสุพรรณ (ทาง </a:t>
            </a:r>
            <a:r>
              <a:rPr lang="th-TH" sz="1400" dirty="0" err="1" smtClean="0">
                <a:latin typeface="Angsana New" pitchFamily="18" charset="-34"/>
              </a:rPr>
              <a:t>ปตร.</a:t>
            </a:r>
            <a:r>
              <a:rPr lang="th-TH" sz="1400" dirty="0" smtClean="0">
                <a:latin typeface="Angsana New" pitchFamily="18" charset="-34"/>
              </a:rPr>
              <a:t>พลเทพ) 24 </a:t>
            </a:r>
            <a:r>
              <a:rPr lang="en-US" sz="1400" dirty="0" err="1" smtClean="0">
                <a:latin typeface="Angsana New" pitchFamily="18" charset="-34"/>
                <a:cs typeface="Cordia New" pitchFamily="34" charset="-34"/>
              </a:rPr>
              <a:t>cms</a:t>
            </a:r>
            <a:r>
              <a:rPr lang="en-US" sz="1400" dirty="0" smtClean="0">
                <a:latin typeface="Angsana New" pitchFamily="18" charset="-34"/>
                <a:cs typeface="Cordia New" pitchFamily="34" charset="-34"/>
              </a:rPr>
              <a:t>.</a:t>
            </a:r>
            <a:r>
              <a:rPr lang="th-TH" sz="1400" dirty="0" smtClean="0">
                <a:latin typeface="Angsana New" pitchFamily="18" charset="-34"/>
              </a:rPr>
              <a:t> และ แม่น้ำน้อย (ทาง </a:t>
            </a:r>
            <a:r>
              <a:rPr lang="th-TH" sz="1400" dirty="0" err="1" smtClean="0">
                <a:latin typeface="Angsana New" pitchFamily="18" charset="-34"/>
              </a:rPr>
              <a:t>ปตร.</a:t>
            </a:r>
            <a:r>
              <a:rPr lang="th-TH" sz="1400" dirty="0" smtClean="0">
                <a:latin typeface="Angsana New" pitchFamily="18" charset="-34"/>
              </a:rPr>
              <a:t>บรมธาตุ) 42 </a:t>
            </a:r>
            <a:r>
              <a:rPr lang="en-US" sz="1400" dirty="0" err="1" smtClean="0">
                <a:latin typeface="Angsana New" pitchFamily="18" charset="-34"/>
                <a:cs typeface="Cordia New" pitchFamily="34" charset="-34"/>
              </a:rPr>
              <a:t>cms</a:t>
            </a:r>
            <a:r>
              <a:rPr lang="en-US" sz="1400" dirty="0" smtClean="0">
                <a:latin typeface="Angsana New" pitchFamily="18" charset="-34"/>
                <a:cs typeface="Cordia New" pitchFamily="34" charset="-34"/>
              </a:rPr>
              <a:t>.</a:t>
            </a:r>
            <a:endParaRPr lang="th-TH" sz="1400" dirty="0" smtClean="0">
              <a:latin typeface="Angsana New" pitchFamily="18" charset="-34"/>
            </a:endParaRPr>
          </a:p>
          <a:p>
            <a:pPr eaLnBrk="1" hangingPunct="1">
              <a:lnSpc>
                <a:spcPct val="80000"/>
              </a:lnSpc>
              <a:spcBef>
                <a:spcPct val="0"/>
              </a:spcBef>
              <a:buFontTx/>
              <a:buChar char="•"/>
            </a:pPr>
            <a:r>
              <a:rPr lang="th-TH" sz="1400" dirty="0" smtClean="0">
                <a:latin typeface="Angsana New" pitchFamily="18" charset="-34"/>
              </a:rPr>
              <a:t>  </a:t>
            </a:r>
            <a:r>
              <a:rPr lang="th-TH" sz="1400" u="sng" dirty="0" smtClean="0">
                <a:latin typeface="Angsana New" pitchFamily="18" charset="-34"/>
              </a:rPr>
              <a:t>ทางฝั่งตะวันออก</a:t>
            </a:r>
            <a:r>
              <a:rPr lang="th-TH" sz="1400" dirty="0" smtClean="0">
                <a:latin typeface="Angsana New" pitchFamily="18" charset="-34"/>
              </a:rPr>
              <a:t> ผันเข้าคลองชัยนาท – ป่าสัก 145 </a:t>
            </a:r>
            <a:r>
              <a:rPr lang="en-US" sz="1400" dirty="0" err="1" smtClean="0">
                <a:latin typeface="Angsana New" pitchFamily="18" charset="-34"/>
                <a:cs typeface="Cordia New" pitchFamily="34" charset="-34"/>
              </a:rPr>
              <a:t>cms</a:t>
            </a:r>
            <a:r>
              <a:rPr lang="en-US" sz="1400" dirty="0" smtClean="0">
                <a:latin typeface="Angsana New" pitchFamily="18" charset="-34"/>
                <a:cs typeface="Cordia New" pitchFamily="34" charset="-34"/>
              </a:rPr>
              <a:t>.</a:t>
            </a:r>
            <a:r>
              <a:rPr lang="th-TH" sz="1400" dirty="0" smtClean="0">
                <a:latin typeface="Angsana New" pitchFamily="18" charset="-34"/>
              </a:rPr>
              <a:t> คลองชัยนาท – อยุธยา (ทาง </a:t>
            </a:r>
            <a:r>
              <a:rPr lang="th-TH" sz="1400" dirty="0" err="1" smtClean="0">
                <a:latin typeface="Angsana New" pitchFamily="18" charset="-34"/>
              </a:rPr>
              <a:t>ปตร.</a:t>
            </a:r>
            <a:r>
              <a:rPr lang="th-TH" sz="1400" dirty="0" smtClean="0">
                <a:latin typeface="Angsana New" pitchFamily="18" charset="-34"/>
              </a:rPr>
              <a:t>มหาราช)  19  </a:t>
            </a:r>
            <a:r>
              <a:rPr lang="en-US" sz="1400" dirty="0" err="1" smtClean="0">
                <a:latin typeface="Angsana New" pitchFamily="18" charset="-34"/>
                <a:cs typeface="Cordia New" pitchFamily="34" charset="-34"/>
              </a:rPr>
              <a:t>cms</a:t>
            </a:r>
            <a:r>
              <a:rPr lang="en-US" sz="1400" dirty="0" smtClean="0">
                <a:latin typeface="Angsana New" pitchFamily="18" charset="-34"/>
                <a:cs typeface="Cordia New" pitchFamily="34" charset="-34"/>
              </a:rPr>
              <a:t>.  </a:t>
            </a:r>
            <a:endParaRPr lang="th-TH" sz="1400" dirty="0" smtClean="0">
              <a:latin typeface="Angsana New" pitchFamily="18" charset="-34"/>
            </a:endParaRPr>
          </a:p>
          <a:p>
            <a:pPr eaLnBrk="1" hangingPunct="1">
              <a:lnSpc>
                <a:spcPct val="80000"/>
              </a:lnSpc>
              <a:spcBef>
                <a:spcPct val="0"/>
              </a:spcBef>
              <a:buFontTx/>
              <a:buChar char="•"/>
            </a:pPr>
            <a:r>
              <a:rPr lang="th-TH" sz="1400" dirty="0" smtClean="0">
                <a:latin typeface="Angsana New" pitchFamily="18" charset="-34"/>
              </a:rPr>
              <a:t>  และปล่อยให้ไหลผ่านเขื่อนเจ้าพระยาเพียง  250  </a:t>
            </a:r>
            <a:r>
              <a:rPr lang="en-US" sz="1400" dirty="0" err="1" smtClean="0">
                <a:latin typeface="Angsana New" pitchFamily="18" charset="-34"/>
                <a:cs typeface="Cordia New" pitchFamily="34" charset="-34"/>
              </a:rPr>
              <a:t>cms</a:t>
            </a:r>
            <a:r>
              <a:rPr lang="en-US" sz="1400" dirty="0" smtClean="0">
                <a:latin typeface="Angsana New" pitchFamily="18" charset="-34"/>
                <a:cs typeface="Cordia New" pitchFamily="34" charset="-34"/>
              </a:rPr>
              <a:t>.</a:t>
            </a:r>
            <a:r>
              <a:rPr lang="th-TH" sz="1400" dirty="0" smtClean="0">
                <a:latin typeface="Angsana New" pitchFamily="18" charset="-34"/>
              </a:rPr>
              <a:t>  เท่านั้น ปล่อยจากเขื่อนป่าสัก 20 </a:t>
            </a:r>
            <a:r>
              <a:rPr lang="en-US" sz="1400" dirty="0" err="1" smtClean="0">
                <a:latin typeface="Angsana New" pitchFamily="18" charset="-34"/>
                <a:cs typeface="Cordia New" pitchFamily="34" charset="-34"/>
              </a:rPr>
              <a:t>cms</a:t>
            </a:r>
            <a:r>
              <a:rPr lang="en-US" sz="1400" dirty="0" smtClean="0">
                <a:latin typeface="Angsana New" pitchFamily="18" charset="-34"/>
                <a:cs typeface="Cordia New" pitchFamily="34" charset="-34"/>
              </a:rPr>
              <a:t> </a:t>
            </a:r>
            <a:r>
              <a:rPr lang="th-TH" sz="1400" dirty="0" smtClean="0">
                <a:latin typeface="Angsana New" pitchFamily="18" charset="-34"/>
              </a:rPr>
              <a:t>ระบายผ่านเขื่อนพระราม6 เฉลี่ย 37 </a:t>
            </a:r>
            <a:r>
              <a:rPr lang="en-US" sz="1400" dirty="0" err="1" smtClean="0">
                <a:latin typeface="Angsana New" pitchFamily="18" charset="-34"/>
                <a:cs typeface="Cordia New" pitchFamily="34" charset="-34"/>
              </a:rPr>
              <a:t>cms</a:t>
            </a:r>
            <a:r>
              <a:rPr lang="en-US" sz="1400" dirty="0" smtClean="0">
                <a:latin typeface="Angsana New" pitchFamily="18" charset="-34"/>
                <a:cs typeface="Cordia New" pitchFamily="34" charset="-34"/>
              </a:rPr>
              <a:t>.</a:t>
            </a:r>
            <a:endParaRPr lang="th-TH" sz="1400" dirty="0" smtClean="0">
              <a:latin typeface="Angsana New" pitchFamily="18" charset="-3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53938" y="9441437"/>
            <a:ext cx="2950586" cy="496802"/>
          </a:xfrm>
          <a:prstGeom prst="rect">
            <a:avLst/>
          </a:prstGeom>
          <a:noFill/>
          <a:ln w="9525">
            <a:noFill/>
            <a:miter lim="800000"/>
            <a:headEnd/>
            <a:tailEnd/>
          </a:ln>
        </p:spPr>
        <p:txBody>
          <a:bodyPr lIns="91365" tIns="45668" rIns="91365" bIns="45668" anchor="b"/>
          <a:lstStyle/>
          <a:p>
            <a:pPr algn="r"/>
            <a:fld id="{D8E6EFA3-6A4A-451C-83A2-F49EBD576D6E}" type="slidenum">
              <a:rPr lang="en-US" sz="1200" smtClean="0">
                <a:solidFill>
                  <a:srgbClr val="000000"/>
                </a:solidFill>
              </a:rPr>
              <a:pPr algn="r"/>
              <a:t>8</a:t>
            </a:fld>
            <a:endParaRPr lang="th-TH" sz="1200" dirty="0" smtClean="0">
              <a:solidFill>
                <a:srgbClr val="000000"/>
              </a:solidFill>
            </a:endParaRPr>
          </a:p>
        </p:txBody>
      </p:sp>
      <p:sp>
        <p:nvSpPr>
          <p:cNvPr id="22531" name="Rectangle 2"/>
          <p:cNvSpPr>
            <a:spLocks noGrp="1" noRot="1" noChangeAspect="1" noChangeArrowheads="1" noTextEdit="1"/>
          </p:cNvSpPr>
          <p:nvPr>
            <p:ph type="sldImg"/>
          </p:nvPr>
        </p:nvSpPr>
        <p:spPr bwMode="auto">
          <a:xfrm>
            <a:off x="931863" y="747713"/>
            <a:ext cx="4965700" cy="3724275"/>
          </a:xfrm>
          <a:noFill/>
          <a:ln>
            <a:solidFill>
              <a:srgbClr val="000000"/>
            </a:solidFill>
            <a:miter lim="800000"/>
            <a:headEnd/>
            <a:tailEnd/>
          </a:ln>
        </p:spPr>
      </p:sp>
      <p:sp>
        <p:nvSpPr>
          <p:cNvPr id="22532" name="Rectangle 3"/>
          <p:cNvSpPr>
            <a:spLocks noGrp="1" noChangeArrowheads="1"/>
          </p:cNvSpPr>
          <p:nvPr>
            <p:ph type="body" idx="1"/>
          </p:nvPr>
        </p:nvSpPr>
        <p:spPr>
          <a:xfrm>
            <a:off x="683500" y="4716322"/>
            <a:ext cx="5438613" cy="4475615"/>
          </a:xfrm>
          <a:noFill/>
          <a:ln/>
        </p:spPr>
        <p:txBody>
          <a:bodyPr lIns="91151" tIns="45571" rIns="91151" bIns="45571"/>
          <a:lstStyle/>
          <a:p>
            <a:pPr eaLnBrk="1" hangingPunct="1">
              <a:spcBef>
                <a:spcPct val="0"/>
              </a:spcBef>
            </a:pPr>
            <a:r>
              <a:rPr lang="th-TH" altLang="zh-CN" sz="3000" dirty="0" smtClean="0"/>
              <a:t>แม่น้ำที่อยู่ในเกณฑ์น้ำน้อย ได้แก่ แม่น้ำ</a:t>
            </a:r>
            <a:r>
              <a:rPr lang="th-TH" altLang="zh-CN" sz="3000" dirty="0" err="1" smtClean="0"/>
              <a:t>ปิง</a:t>
            </a:r>
            <a:r>
              <a:rPr lang="th-TH" altLang="zh-CN" sz="3000" dirty="0" smtClean="0"/>
              <a:t> เหนือเขื่อนภูมิพล แม่น้ำวังตอนบน แม่น้ำยมตอนบน แม่น้ำน่าน เหนือเขื่อนสิริกิติ์ แม่น้ำชีตอนกลาง(ขอนแก่น)แม่น้ำมูลตอนกลาง(บุรีรัมย์)แม่น้ำที่อยู่ในเกณฑ์น้ำมาก ได้แก่แม่น้ำท่าจีน ที่จังหวัดนครปฐม </a:t>
            </a:r>
            <a:r>
              <a:rPr lang="th-TH" altLang="zh-CN" sz="3000" dirty="0" err="1" smtClean="0"/>
              <a:t>ระดับน่ำ</a:t>
            </a:r>
            <a:r>
              <a:rPr lang="th-TH" altLang="zh-CN" sz="3000" dirty="0" smtClean="0"/>
              <a:t>ต่ำกว่าตลิ่ง ประมาณ 20 ซม. ส่วนแม่น้ำสายอื่นๆ อยู่ในเกณฑ์ปกติ </a:t>
            </a:r>
            <a:endParaRPr lang="th-TH" sz="3000" dirty="0" smtClean="0">
              <a:ea typeface="SimSun"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56311" y="9439828"/>
            <a:ext cx="2947781" cy="497968"/>
          </a:xfrm>
          <a:prstGeom prst="rect">
            <a:avLst/>
          </a:prstGeom>
          <a:noFill/>
          <a:ln w="9525">
            <a:noFill/>
            <a:miter lim="800000"/>
            <a:headEnd/>
            <a:tailEnd/>
          </a:ln>
        </p:spPr>
        <p:txBody>
          <a:bodyPr lIns="91504" tIns="45753" rIns="91504" bIns="45753" anchor="b"/>
          <a:lstStyle/>
          <a:p>
            <a:pPr algn="r"/>
            <a:fld id="{C34E0646-6029-4685-BB78-CF391A96438E}" type="slidenum">
              <a:rPr lang="en-US" sz="1200"/>
              <a:pPr algn="r"/>
              <a:t>9</a:t>
            </a:fld>
            <a:endParaRPr lang="th-TH" sz="1200" dirty="0"/>
          </a:p>
        </p:txBody>
      </p:sp>
      <p:sp>
        <p:nvSpPr>
          <p:cNvPr id="115715" name="ตัวยึดรูปบนภาพนิ่ง 1"/>
          <p:cNvSpPr>
            <a:spLocks noGrp="1" noRot="1" noChangeAspect="1" noTextEdit="1"/>
          </p:cNvSpPr>
          <p:nvPr>
            <p:ph type="sldImg"/>
          </p:nvPr>
        </p:nvSpPr>
        <p:spPr>
          <a:xfrm>
            <a:off x="920750" y="744538"/>
            <a:ext cx="4970463" cy="3729037"/>
          </a:xfrm>
          <a:ln/>
        </p:spPr>
      </p:sp>
      <p:sp>
        <p:nvSpPr>
          <p:cNvPr id="115716" name="ตัวยึดบันทึกย่อ 2"/>
          <p:cNvSpPr>
            <a:spLocks noGrp="1"/>
          </p:cNvSpPr>
          <p:nvPr>
            <p:ph type="body" idx="1"/>
          </p:nvPr>
        </p:nvSpPr>
        <p:spPr>
          <a:xfrm>
            <a:off x="681779" y="4720685"/>
            <a:ext cx="5445099" cy="4474012"/>
          </a:xfrm>
          <a:noFill/>
          <a:ln/>
        </p:spPr>
        <p:txBody>
          <a:bodyPr lIns="91365" tIns="45682" rIns="91365" bIns="45682"/>
          <a:lstStyle/>
          <a:p>
            <a:pPr eaLnBrk="1" hangingPunct="1"/>
            <a:r>
              <a:rPr lang="th-TH" altLang="zh-CN" sz="1800" dirty="0" smtClean="0">
                <a:latin typeface="Angsana New" pitchFamily="18" charset="-34"/>
                <a:cs typeface="Angsana New" pitchFamily="18" charset="-34"/>
              </a:rPr>
              <a:t>อ่างเก็บน้ำขนาดใหญ่ 33 แห่ง ความจุ 69,428 ล้าน ลบ.ม. มีปริมาณน้ำในอ่างเก็บน้ำขนาดใหญ่ทั่วประเทศ  38,502 ล้าน ลบ.ม.คิดเป็นร้อยละ 55 (เป็นปริมาณน้ำใช้การได้ 15,146 ล้าน ลบ.ม. คิดเป็นร้อยละ 22 ของความจุอ่าง) อ่างเก็บน้ำขนาดกลาง 367 แห่ง ความจุ 3,960 ล้าน ลบ.ม. มีปริมาณน้ำในอ่างเก็บน้ำขนาดกลาง 2,360 ล้านลูกบาศก์เมตร (เป็นปริมาณน้ำใช้การได้ 2,162 ล้าน ลบ.ม. คิดเป็นร้อยละ 55 ของความจุอ่าง) สรุปสภาพน้ำในอ่างเก็บน้ำขนาดใหญ่และขนาดกลางทั่วประเทศ 400 แห่ง ความจุ 73,388 ล้านลูกบาศก์เมตร  มีปริมาณน้ำรวมกันทั้งหมด 40,862 ล้านลูกบาศก์เมตร คิดเป็นร้อยละ 56 (เป็นปริมาณน้ำใช้การได้ 17,308 ล้าน ลบ.ม. คิดเป็นร้อยละ 24 ของความจุอ่าง)</a:t>
            </a:r>
            <a:endParaRPr lang="th-TH" sz="1800" dirty="0" smtClean="0">
              <a:latin typeface="Angsana New" pitchFamily="18" charset="-34"/>
              <a:ea typeface="SimSun" pitchFamily="2" charset="-122"/>
              <a:cs typeface="Angsana New" pitchFamily="18" charset="-34"/>
            </a:endParaRPr>
          </a:p>
        </p:txBody>
      </p:sp>
      <p:sp>
        <p:nvSpPr>
          <p:cNvPr id="115717" name="ตัวยึดหมายเลขภาพนิ่ง 3"/>
          <p:cNvSpPr txBox="1">
            <a:spLocks noGrp="1"/>
          </p:cNvSpPr>
          <p:nvPr/>
        </p:nvSpPr>
        <p:spPr bwMode="auto">
          <a:xfrm>
            <a:off x="3856311" y="9439828"/>
            <a:ext cx="2947781" cy="497968"/>
          </a:xfrm>
          <a:prstGeom prst="rect">
            <a:avLst/>
          </a:prstGeom>
          <a:noFill/>
          <a:ln w="9525">
            <a:noFill/>
            <a:miter lim="800000"/>
            <a:headEnd/>
            <a:tailEnd/>
          </a:ln>
        </p:spPr>
        <p:txBody>
          <a:bodyPr lIns="91365" tIns="45682" rIns="91365" bIns="45682" anchor="b"/>
          <a:lstStyle/>
          <a:p>
            <a:pPr algn="r" defTabSz="910914" eaLnBrk="0" hangingPunct="0"/>
            <a:fld id="{911742C0-C0D7-418F-9137-92330CE6E9DB}" type="slidenum">
              <a:rPr lang="en-US" sz="1200" b="1">
                <a:solidFill>
                  <a:srgbClr val="000000"/>
                </a:solidFill>
                <a:latin typeface="Times New Roman" pitchFamily="18" charset="0"/>
                <a:cs typeface="CordiaUPC" pitchFamily="34" charset="-34"/>
              </a:rPr>
              <a:pPr algn="r" defTabSz="910914" eaLnBrk="0" hangingPunct="0"/>
              <a:t>9</a:t>
            </a:fld>
            <a:endParaRPr lang="th-TH" sz="1200" b="1" dirty="0">
              <a:solidFill>
                <a:srgbClr val="000000"/>
              </a:solidFill>
              <a:latin typeface="Times New Roman" pitchFamily="18" charset="0"/>
              <a:cs typeface="CordiaUPC" pitchFamily="34" charset="-3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1F2C3-6026-469F-8582-05CBAAB12684}" type="slidenum">
              <a:rPr lang="en-US">
                <a:solidFill>
                  <a:prstClr val="black"/>
                </a:solidFill>
              </a:rPr>
              <a:pPr/>
              <a:t>21</a:t>
            </a:fld>
            <a:endParaRPr lang="th-TH">
              <a:solidFill>
                <a:prstClr val="black"/>
              </a:solidFill>
            </a:endParaRPr>
          </a:p>
        </p:txBody>
      </p:sp>
      <p:sp>
        <p:nvSpPr>
          <p:cNvPr id="239618" name="Rectangle 2"/>
          <p:cNvSpPr>
            <a:spLocks noGrp="1" noRot="1" noChangeAspect="1" noChangeArrowheads="1" noTextEdit="1"/>
          </p:cNvSpPr>
          <p:nvPr>
            <p:ph type="sldImg"/>
          </p:nvPr>
        </p:nvSpPr>
        <p:spPr>
          <a:xfrm>
            <a:off x="933450" y="746125"/>
            <a:ext cx="4965700" cy="3725863"/>
          </a:xfrm>
          <a:ln/>
        </p:spPr>
      </p:sp>
      <p:sp>
        <p:nvSpPr>
          <p:cNvPr id="239619" name="Rectangle 3"/>
          <p:cNvSpPr>
            <a:spLocks noGrp="1" noChangeArrowheads="1"/>
          </p:cNvSpPr>
          <p:nvPr>
            <p:ph type="body" idx="1"/>
          </p:nvPr>
        </p:nvSpPr>
        <p:spPr>
          <a:xfrm>
            <a:off x="682626" y="4721226"/>
            <a:ext cx="5440363" cy="4471988"/>
          </a:xfrm>
        </p:spPr>
        <p:txBody>
          <a:bodyPr lIns="91254" tIns="45623" rIns="91254" bIns="45623"/>
          <a:lstStyle/>
          <a:p>
            <a:r>
              <a:rPr lang="th-TH" sz="1900" dirty="0"/>
              <a:t>ปริมาณน้ำในอ่าง 27</a:t>
            </a:r>
            <a:r>
              <a:rPr lang="en-US" sz="1900" dirty="0"/>
              <a:t>% </a:t>
            </a:r>
            <a:r>
              <a:rPr lang="th-TH" sz="1900" dirty="0"/>
              <a:t>หรือ 32 ล้าน ลบ.ม. สามารถรับน้ำได้อีก 86 ล้านลบ.ม.ปัจจุบันระบายออกวันละ 1 ล้าน ลบ.ม.</a:t>
            </a:r>
            <a:endParaRPr lang="en-US" sz="1900" dirty="0"/>
          </a:p>
          <a:p>
            <a:endParaRPr lang="en-US" sz="19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8EEBF7-5CCA-4450-99B8-EC13CB89BFCA}" type="slidenum">
              <a:rPr lang="en-US">
                <a:solidFill>
                  <a:prstClr val="black"/>
                </a:solidFill>
              </a:rPr>
              <a:pPr/>
              <a:t>22</a:t>
            </a:fld>
            <a:endParaRPr lang="th-TH">
              <a:solidFill>
                <a:prstClr val="black"/>
              </a:solidFill>
            </a:endParaRPr>
          </a:p>
        </p:txBody>
      </p:sp>
      <p:sp>
        <p:nvSpPr>
          <p:cNvPr id="198658" name="Rectangle 2"/>
          <p:cNvSpPr>
            <a:spLocks noGrp="1" noRot="1" noChangeAspect="1" noChangeArrowheads="1" noTextEdit="1"/>
          </p:cNvSpPr>
          <p:nvPr>
            <p:ph type="sldImg"/>
          </p:nvPr>
        </p:nvSpPr>
        <p:spPr>
          <a:xfrm>
            <a:off x="933450" y="746125"/>
            <a:ext cx="4965700" cy="3725863"/>
          </a:xfrm>
          <a:ln/>
        </p:spPr>
      </p:sp>
      <p:sp>
        <p:nvSpPr>
          <p:cNvPr id="198659" name="Rectangle 3"/>
          <p:cNvSpPr>
            <a:spLocks noGrp="1" noChangeArrowheads="1"/>
          </p:cNvSpPr>
          <p:nvPr>
            <p:ph type="body" idx="1"/>
          </p:nvPr>
        </p:nvSpPr>
        <p:spPr>
          <a:xfrm>
            <a:off x="682626" y="4721226"/>
            <a:ext cx="5440363" cy="4471988"/>
          </a:xfrm>
        </p:spPr>
        <p:txBody>
          <a:bodyPr lIns="91250" tIns="45621" rIns="91250" bIns="45621"/>
          <a:lstStyle/>
          <a:p>
            <a:endParaRPr lang="th-TH" sz="19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E11FD-5822-4714-90DC-C0F89052F673}" type="slidenum">
              <a:rPr lang="en-US">
                <a:solidFill>
                  <a:prstClr val="black"/>
                </a:solidFill>
              </a:rPr>
              <a:pPr/>
              <a:t>23</a:t>
            </a:fld>
            <a:endParaRPr lang="th-TH">
              <a:solidFill>
                <a:prstClr val="black"/>
              </a:solidFill>
            </a:endParaRPr>
          </a:p>
        </p:txBody>
      </p:sp>
      <p:sp>
        <p:nvSpPr>
          <p:cNvPr id="200706" name="Rectangle 2"/>
          <p:cNvSpPr>
            <a:spLocks noGrp="1" noRot="1" noChangeAspect="1" noChangeArrowheads="1" noTextEdit="1"/>
          </p:cNvSpPr>
          <p:nvPr>
            <p:ph type="sldImg"/>
          </p:nvPr>
        </p:nvSpPr>
        <p:spPr>
          <a:xfrm>
            <a:off x="933450" y="746125"/>
            <a:ext cx="4965700" cy="3725863"/>
          </a:xfrm>
          <a:ln/>
        </p:spPr>
      </p:sp>
      <p:sp>
        <p:nvSpPr>
          <p:cNvPr id="200707" name="Rectangle 3"/>
          <p:cNvSpPr>
            <a:spLocks noGrp="1" noChangeArrowheads="1"/>
          </p:cNvSpPr>
          <p:nvPr>
            <p:ph type="body" idx="1"/>
          </p:nvPr>
        </p:nvSpPr>
        <p:spPr>
          <a:xfrm>
            <a:off x="682626" y="4721226"/>
            <a:ext cx="5440363" cy="4471988"/>
          </a:xfrm>
        </p:spPr>
        <p:txBody>
          <a:bodyPr lIns="91263" tIns="45627" rIns="91263" bIns="45627"/>
          <a:lstStyle/>
          <a:p>
            <a:endParaRPr lang="th-TH" sz="19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9D8AF-7DAB-49ED-B823-78E3199D8D6A}" type="slidenum">
              <a:rPr lang="en-US">
                <a:solidFill>
                  <a:prstClr val="black"/>
                </a:solidFill>
              </a:rPr>
              <a:pPr/>
              <a:t>24</a:t>
            </a:fld>
            <a:endParaRPr lang="th-TH">
              <a:solidFill>
                <a:prstClr val="black"/>
              </a:solidFill>
            </a:endParaRPr>
          </a:p>
        </p:txBody>
      </p:sp>
      <p:sp>
        <p:nvSpPr>
          <p:cNvPr id="202754" name="Rectangle 2"/>
          <p:cNvSpPr>
            <a:spLocks noGrp="1" noRot="1" noChangeAspect="1" noChangeArrowheads="1" noTextEdit="1"/>
          </p:cNvSpPr>
          <p:nvPr>
            <p:ph type="sldImg"/>
          </p:nvPr>
        </p:nvSpPr>
        <p:spPr>
          <a:xfrm>
            <a:off x="933450" y="746125"/>
            <a:ext cx="4965700" cy="3725863"/>
          </a:xfrm>
          <a:ln/>
        </p:spPr>
      </p:sp>
      <p:sp>
        <p:nvSpPr>
          <p:cNvPr id="202755" name="Rectangle 3"/>
          <p:cNvSpPr>
            <a:spLocks noGrp="1" noChangeArrowheads="1"/>
          </p:cNvSpPr>
          <p:nvPr>
            <p:ph type="body" idx="1"/>
          </p:nvPr>
        </p:nvSpPr>
        <p:spPr>
          <a:xfrm>
            <a:off x="682626" y="4721226"/>
            <a:ext cx="5440363" cy="4471988"/>
          </a:xfrm>
        </p:spPr>
        <p:txBody>
          <a:bodyPr lIns="91263" tIns="45627" rIns="91263" bIns="45627"/>
          <a:lstStyle/>
          <a:p>
            <a:endParaRPr lang="th-TH" sz="19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42" indent="0" algn="ctr">
              <a:buNone/>
              <a:defRPr/>
            </a:lvl2pPr>
            <a:lvl3pPr marL="914087" indent="0" algn="ctr">
              <a:buNone/>
              <a:defRPr/>
            </a:lvl3pPr>
            <a:lvl4pPr marL="1371128" indent="0" algn="ctr">
              <a:buNone/>
              <a:defRPr/>
            </a:lvl4pPr>
            <a:lvl5pPr marL="1828173" indent="0" algn="ctr">
              <a:buNone/>
              <a:defRPr/>
            </a:lvl5pPr>
            <a:lvl6pPr marL="2285216" indent="0" algn="ctr">
              <a:buNone/>
              <a:defRPr/>
            </a:lvl6pPr>
            <a:lvl7pPr marL="2742260" indent="0" algn="ctr">
              <a:buNone/>
              <a:defRPr/>
            </a:lvl7pPr>
            <a:lvl8pPr marL="3199302" indent="0" algn="ctr">
              <a:buNone/>
              <a:defRPr/>
            </a:lvl8pPr>
            <a:lvl9pPr marL="3656347" indent="0" algn="ctr">
              <a:buNone/>
              <a:defRPr/>
            </a:lvl9pPr>
          </a:lstStyle>
          <a:p>
            <a:r>
              <a:rPr lang="en-US" smtClean="0"/>
              <a:t>Click to edit Master subtitle style</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0B985A4C-CA07-42C3-9B4E-83D29D4A49CF}" type="slidenum">
              <a:rPr lang="en-US"/>
              <a:pPr>
                <a:defRPr/>
              </a:pPr>
              <a:t>‹#›</a:t>
            </a:fld>
            <a:endParaRPr lang="th-TH"/>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2EF956CF-DA63-40E3-AFB2-7F20FE91662A}" type="slidenum">
              <a:rPr lang="en-US"/>
              <a:pPr>
                <a:defRPr/>
              </a:pPr>
              <a:t>‹#›</a:t>
            </a:fld>
            <a:endParaRPr lang="th-TH"/>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th-TH">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910798C-562D-4863-BF11-B981742394E5}"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th-TH">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5D812465-F7FB-4DA5-876A-275A8A35C951}"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endParaRPr lang="th-TH">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C3C47126-2550-4DC9-9DB1-A73F882832C0}"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endParaRPr lang="th-TH">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EB0967F5-3094-4D1E-B38C-147AA9C27A5C}"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
        <p:nvSpPr>
          <p:cNvPr id="4" name="Rectangle 4"/>
          <p:cNvSpPr>
            <a:spLocks noGrp="1" noChangeArrowheads="1"/>
          </p:cNvSpPr>
          <p:nvPr>
            <p:ph type="dt" sz="half" idx="10"/>
          </p:nvPr>
        </p:nvSpPr>
        <p:spPr>
          <a:ln/>
        </p:spPr>
        <p:txBody>
          <a:bodyPr/>
          <a:lstStyle>
            <a:lvl1pPr>
              <a:defRPr/>
            </a:lvl1pPr>
          </a:lstStyle>
          <a:p>
            <a:pPr>
              <a:defRPr/>
            </a:pPr>
            <a:fld id="{E2CE4032-0E21-4210-93F2-3DD019E13031}" type="datetimeFigureOut">
              <a:rPr lang="en-US"/>
              <a:pPr>
                <a:defRPr/>
              </a:pPr>
              <a:t>11/15/2012</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8EDB3BF2-B521-43A2-8DCB-42CC0EE7E783}" type="slidenum">
              <a:rPr lang="en-US"/>
              <a:pPr>
                <a:defRPr/>
              </a:pPr>
              <a:t>‹#›</a:t>
            </a:fld>
            <a:endParaRPr lang="th-TH"/>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fld id="{CCE41499-DCE9-4265-AD0A-D8AF272BBE08}" type="datetimeFigureOut">
              <a:rPr lang="en-US"/>
              <a:pPr>
                <a:defRPr/>
              </a:pPr>
              <a:t>11/15/2012</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6BA3A8DA-5C71-4E59-AA82-2E03F1DF788D}" type="slidenum">
              <a:rPr lang="en-US"/>
              <a:pPr>
                <a:defRPr/>
              </a:pPr>
              <a:t>‹#›</a:t>
            </a:fld>
            <a:endParaRPr lang="th-TH"/>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8B7242F-1D3F-412A-8BD0-95DC7A893321}" type="datetimeFigureOut">
              <a:rPr lang="en-US"/>
              <a:pPr>
                <a:defRPr/>
              </a:pPr>
              <a:t>11/15/2012</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FC6EFE5A-268D-4951-A55C-128FBAD1E14F}" type="slidenum">
              <a:rPr lang="en-US"/>
              <a:pPr>
                <a:defRPr/>
              </a:pPr>
              <a:t>‹#›</a:t>
            </a:fld>
            <a:endParaRPr lang="th-TH"/>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5613" y="1600200"/>
            <a:ext cx="40401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401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a:ln/>
        </p:spPr>
        <p:txBody>
          <a:bodyPr/>
          <a:lstStyle>
            <a:lvl1pPr>
              <a:defRPr/>
            </a:lvl1pPr>
          </a:lstStyle>
          <a:p>
            <a:pPr>
              <a:defRPr/>
            </a:pPr>
            <a:fld id="{0F718FAC-0161-4022-BACB-0722E892FA08}" type="datetimeFigureOut">
              <a:rPr lang="en-US"/>
              <a:pPr>
                <a:defRPr/>
              </a:pPr>
              <a:t>11/15/2012</a:t>
            </a:fld>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17A4E425-A1F4-436C-AA24-C3CF25918BC1}" type="slidenum">
              <a:rPr lang="en-US"/>
              <a:pPr>
                <a:defRPr/>
              </a:pPr>
              <a:t>‹#›</a:t>
            </a:fld>
            <a:endParaRPr lang="th-TH"/>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nvPr>
        </p:nvSpPr>
        <p:spPr>
          <a:ln/>
        </p:spPr>
        <p:txBody>
          <a:bodyPr/>
          <a:lstStyle>
            <a:lvl1pPr>
              <a:defRPr/>
            </a:lvl1pPr>
          </a:lstStyle>
          <a:p>
            <a:pPr>
              <a:defRPr/>
            </a:pPr>
            <a:fld id="{7917DABB-162B-4E8A-A8B4-525CEB16C6B2}" type="datetimeFigureOut">
              <a:rPr lang="en-US"/>
              <a:pPr>
                <a:defRPr/>
              </a:pPr>
              <a:t>11/15/2012</a:t>
            </a:fld>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D454F78B-A9A2-45FF-9133-2AFA150EFDDD}" type="slidenum">
              <a:rPr lang="en-US"/>
              <a:pPr>
                <a:defRPr/>
              </a:pPr>
              <a:t>‹#›</a:t>
            </a:fld>
            <a:endParaRPr lang="th-TH"/>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4"/>
          <p:cNvSpPr>
            <a:spLocks noGrp="1" noChangeArrowheads="1"/>
          </p:cNvSpPr>
          <p:nvPr>
            <p:ph type="dt" sz="half" idx="10"/>
          </p:nvPr>
        </p:nvSpPr>
        <p:spPr>
          <a:ln/>
        </p:spPr>
        <p:txBody>
          <a:bodyPr/>
          <a:lstStyle>
            <a:lvl1pPr>
              <a:defRPr/>
            </a:lvl1pPr>
          </a:lstStyle>
          <a:p>
            <a:pPr>
              <a:defRPr/>
            </a:pPr>
            <a:fld id="{8AA90531-7D74-47CF-A641-FBE180776D7E}" type="datetimeFigureOut">
              <a:rPr lang="en-US"/>
              <a:pPr>
                <a:defRPr/>
              </a:pPr>
              <a:t>11/15/2012</a:t>
            </a:fld>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FC4B783C-6C43-4D25-8426-485E999BD7B6}" type="slidenum">
              <a:rPr lang="en-US"/>
              <a:pPr>
                <a:defRPr/>
              </a:pPr>
              <a:t>‹#›</a:t>
            </a:fld>
            <a:endParaRPr lang="th-TH"/>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74638"/>
            <a:ext cx="2057400" cy="5853112"/>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5613" y="274638"/>
            <a:ext cx="6022975"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78E8F6EB-DED3-4C78-818D-72A0DA917BA5}" type="slidenum">
              <a:rPr lang="en-US"/>
              <a:pPr>
                <a:defRPr/>
              </a:pPr>
              <a:t>‹#›</a:t>
            </a:fld>
            <a:endParaRPr lang="th-TH"/>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62910D1-1575-43AA-88EB-6E30C775F2F1}" type="datetimeFigureOut">
              <a:rPr lang="en-US"/>
              <a:pPr>
                <a:defRPr/>
              </a:pPr>
              <a:t>11/15/2012</a:t>
            </a:fld>
            <a:endParaRPr lang="th-TH"/>
          </a:p>
        </p:txBody>
      </p:sp>
      <p:sp>
        <p:nvSpPr>
          <p:cNvPr id="3" name="Rectangle 5"/>
          <p:cNvSpPr>
            <a:spLocks noGrp="1" noChangeArrowheads="1"/>
          </p:cNvSpPr>
          <p:nvPr>
            <p:ph type="ftr" sz="quarter" idx="11"/>
          </p:nvPr>
        </p:nvSpPr>
        <p:spPr>
          <a:ln/>
        </p:spPr>
        <p:txBody>
          <a:bodyPr/>
          <a:lstStyle>
            <a:lvl1pPr>
              <a:defRPr/>
            </a:lvl1pPr>
          </a:lstStyle>
          <a:p>
            <a:pPr>
              <a:defRPr/>
            </a:pP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662E245B-B7FC-4102-999B-FD85DD019436}" type="slidenum">
              <a:rPr lang="en-US"/>
              <a:pPr>
                <a:defRPr/>
              </a:pPr>
              <a:t>‹#›</a:t>
            </a:fld>
            <a:endParaRPr lang="th-TH"/>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3152FDA-24BB-4B04-85CC-D957131594DC}" type="datetimeFigureOut">
              <a:rPr lang="en-US"/>
              <a:pPr>
                <a:defRPr/>
              </a:pPr>
              <a:t>11/15/2012</a:t>
            </a:fld>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CC511A9F-06A3-49EC-B14F-6DFDC7FD10C6}" type="slidenum">
              <a:rPr lang="en-US"/>
              <a:pPr>
                <a:defRPr/>
              </a:pPr>
              <a:t>‹#›</a:t>
            </a:fld>
            <a:endParaRPr lang="th-TH"/>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71A77B4-605D-461F-96A2-61DD93157596}" type="datetimeFigureOut">
              <a:rPr lang="en-US"/>
              <a:pPr>
                <a:defRPr/>
              </a:pPr>
              <a:t>11/15/2012</a:t>
            </a:fld>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63C9B39E-FE52-486B-B068-D781CB3C5E61}" type="slidenum">
              <a:rPr lang="en-US"/>
              <a:pPr>
                <a:defRPr/>
              </a:pPr>
              <a:t>‹#›</a:t>
            </a:fld>
            <a:endParaRPr lang="th-TH"/>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fld id="{7F8FE198-71B3-4129-90BC-009DBAB43F62}" type="datetimeFigureOut">
              <a:rPr lang="en-US"/>
              <a:pPr>
                <a:defRPr/>
              </a:pPr>
              <a:t>11/15/2012</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B463E26B-BA43-402D-A1D1-6C731224D8C8}" type="slidenum">
              <a:rPr lang="en-US"/>
              <a:pPr>
                <a:defRPr/>
              </a:pPr>
              <a:t>‹#›</a:t>
            </a:fld>
            <a:endParaRPr lang="th-TH"/>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74638"/>
            <a:ext cx="2057400" cy="5853112"/>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5613" y="274638"/>
            <a:ext cx="6022975"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fld id="{970A9D48-F7D8-4DE6-81BD-23E0918BFCA9}" type="datetimeFigureOut">
              <a:rPr lang="en-US"/>
              <a:pPr>
                <a:defRPr/>
              </a:pPr>
              <a:t>11/15/2012</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56C9BD45-59AB-434B-80FB-4E6875D0E63A}" type="slidenum">
              <a:rPr lang="en-US"/>
              <a:pPr>
                <a:defRPr/>
              </a:pPr>
              <a:t>‹#›</a:t>
            </a:fld>
            <a:endParaRPr lang="th-TH"/>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274638"/>
            <a:ext cx="8232775"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3" name="Rectangle 4"/>
          <p:cNvSpPr>
            <a:spLocks noGrp="1" noChangeArrowheads="1"/>
          </p:cNvSpPr>
          <p:nvPr>
            <p:ph type="dt" sz="half" idx="10"/>
          </p:nvPr>
        </p:nvSpPr>
        <p:spPr>
          <a:ln/>
        </p:spPr>
        <p:txBody>
          <a:bodyPr/>
          <a:lstStyle>
            <a:lvl1pPr>
              <a:defRPr/>
            </a:lvl1pPr>
          </a:lstStyle>
          <a:p>
            <a:pPr>
              <a:defRPr/>
            </a:pPr>
            <a:fld id="{19F44F6A-CB9A-46D9-ACED-4B43F752DE9A}" type="datetimeFigureOut">
              <a:rPr lang="en-US"/>
              <a:pPr>
                <a:defRPr/>
              </a:pPr>
              <a:t>11/15/2012</a:t>
            </a:fld>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6EE3AC63-A729-427F-868E-CF5187F7D5D7}" type="slidenum">
              <a:rPr lang="en-US"/>
              <a:pPr>
                <a:defRPr/>
              </a:pPr>
              <a:t>‹#›</a:t>
            </a:fld>
            <a:endParaRPr lang="th-TH"/>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9" name="Freeform 17"/>
          <p:cNvSpPr>
            <a:spLocks/>
          </p:cNvSpPr>
          <p:nvPr/>
        </p:nvSpPr>
        <p:spPr bwMode="gray">
          <a:xfrm>
            <a:off x="-9525" y="1447800"/>
            <a:ext cx="9164638" cy="3832225"/>
          </a:xfrm>
          <a:custGeom>
            <a:avLst/>
            <a:gdLst/>
            <a:ahLst/>
            <a:cxnLst>
              <a:cxn ang="0">
                <a:pos x="12" y="124"/>
              </a:cxn>
              <a:cxn ang="0">
                <a:pos x="1381" y="12"/>
              </a:cxn>
              <a:cxn ang="0">
                <a:pos x="4064" y="581"/>
              </a:cxn>
              <a:cxn ang="0">
                <a:pos x="5773" y="118"/>
              </a:cxn>
              <a:cxn ang="0">
                <a:pos x="5766" y="2151"/>
              </a:cxn>
              <a:cxn ang="0">
                <a:pos x="3966" y="2263"/>
              </a:cxn>
              <a:cxn ang="0">
                <a:pos x="1963" y="1897"/>
              </a:cxn>
              <a:cxn ang="0">
                <a:pos x="6" y="2407"/>
              </a:cxn>
              <a:cxn ang="0">
                <a:pos x="12" y="124"/>
              </a:cxn>
            </a:cxnLst>
            <a:rect l="0" t="0" r="r" b="b"/>
            <a:pathLst>
              <a:path w="5773" h="2414">
                <a:moveTo>
                  <a:pt x="12" y="124"/>
                </a:moveTo>
                <a:cubicBezTo>
                  <a:pt x="150" y="76"/>
                  <a:pt x="581" y="0"/>
                  <a:pt x="1381" y="12"/>
                </a:cubicBezTo>
                <a:cubicBezTo>
                  <a:pt x="2181" y="23"/>
                  <a:pt x="3370" y="437"/>
                  <a:pt x="4064" y="581"/>
                </a:cubicBezTo>
                <a:cubicBezTo>
                  <a:pt x="4758" y="725"/>
                  <a:pt x="5635" y="219"/>
                  <a:pt x="5773" y="118"/>
                </a:cubicBezTo>
                <a:lnTo>
                  <a:pt x="5766" y="2151"/>
                </a:lnTo>
                <a:cubicBezTo>
                  <a:pt x="4994" y="2407"/>
                  <a:pt x="4326" y="2311"/>
                  <a:pt x="3966" y="2263"/>
                </a:cubicBezTo>
                <a:cubicBezTo>
                  <a:pt x="3606" y="2215"/>
                  <a:pt x="2715" y="1873"/>
                  <a:pt x="1963" y="1897"/>
                </a:cubicBezTo>
                <a:cubicBezTo>
                  <a:pt x="1305" y="1893"/>
                  <a:pt x="0" y="2402"/>
                  <a:pt x="6" y="2407"/>
                </a:cubicBezTo>
                <a:cubicBezTo>
                  <a:pt x="12" y="2414"/>
                  <a:pt x="12" y="568"/>
                  <a:pt x="12" y="124"/>
                </a:cubicBezTo>
                <a:close/>
              </a:path>
            </a:pathLst>
          </a:custGeom>
          <a:solidFill>
            <a:schemeClr val="accent1">
              <a:alpha val="41000"/>
            </a:schemeClr>
          </a:solidFill>
          <a:ln w="9525">
            <a:noFill/>
            <a:round/>
            <a:headEnd/>
            <a:tailEnd/>
          </a:ln>
          <a:effectLst/>
        </p:spPr>
        <p:txBody>
          <a:bodyPr/>
          <a:lstStyle/>
          <a:p>
            <a:endParaRPr lang="th-TH" sz="1800">
              <a:solidFill>
                <a:srgbClr val="000000"/>
              </a:solidFill>
              <a:latin typeface="Arial" charset="0"/>
              <a:cs typeface="+mn-cs"/>
            </a:endParaRPr>
          </a:p>
        </p:txBody>
      </p:sp>
      <p:sp>
        <p:nvSpPr>
          <p:cNvPr id="3090" name="Freeform 18"/>
          <p:cNvSpPr>
            <a:spLocks/>
          </p:cNvSpPr>
          <p:nvPr/>
        </p:nvSpPr>
        <p:spPr bwMode="gray">
          <a:xfrm>
            <a:off x="-9525" y="1730375"/>
            <a:ext cx="9150350" cy="3265488"/>
          </a:xfrm>
          <a:custGeom>
            <a:avLst/>
            <a:gdLst/>
            <a:ahLst/>
            <a:cxnLst>
              <a:cxn ang="0">
                <a:pos x="6" y="272"/>
              </a:cxn>
              <a:cxn ang="0">
                <a:pos x="1453" y="10"/>
              </a:cxn>
              <a:cxn ang="0">
                <a:pos x="4182" y="482"/>
              </a:cxn>
              <a:cxn ang="0">
                <a:pos x="5764" y="154"/>
              </a:cxn>
              <a:cxn ang="0">
                <a:pos x="5764" y="1806"/>
              </a:cxn>
              <a:cxn ang="0">
                <a:pos x="4005" y="1994"/>
              </a:cxn>
              <a:cxn ang="0">
                <a:pos x="1891" y="1522"/>
              </a:cxn>
              <a:cxn ang="0">
                <a:pos x="6" y="1967"/>
              </a:cxn>
              <a:cxn ang="0">
                <a:pos x="6" y="272"/>
              </a:cxn>
            </a:cxnLst>
            <a:rect l="0" t="0" r="r" b="b"/>
            <a:pathLst>
              <a:path w="5764" h="2057">
                <a:moveTo>
                  <a:pt x="6" y="272"/>
                </a:moveTo>
                <a:cubicBezTo>
                  <a:pt x="144" y="233"/>
                  <a:pt x="656" y="0"/>
                  <a:pt x="1453" y="10"/>
                </a:cubicBezTo>
                <a:cubicBezTo>
                  <a:pt x="2250" y="20"/>
                  <a:pt x="3475" y="403"/>
                  <a:pt x="4182" y="482"/>
                </a:cubicBezTo>
                <a:cubicBezTo>
                  <a:pt x="4890" y="561"/>
                  <a:pt x="5626" y="237"/>
                  <a:pt x="5764" y="154"/>
                </a:cubicBezTo>
                <a:lnTo>
                  <a:pt x="5764" y="1806"/>
                </a:lnTo>
                <a:cubicBezTo>
                  <a:pt x="4919" y="2052"/>
                  <a:pt x="4485" y="2057"/>
                  <a:pt x="4005" y="1994"/>
                </a:cubicBezTo>
                <a:cubicBezTo>
                  <a:pt x="3526" y="1929"/>
                  <a:pt x="2640" y="1502"/>
                  <a:pt x="1891" y="1522"/>
                </a:cubicBezTo>
                <a:cubicBezTo>
                  <a:pt x="1234" y="1519"/>
                  <a:pt x="0" y="1962"/>
                  <a:pt x="6" y="1967"/>
                </a:cubicBezTo>
                <a:cubicBezTo>
                  <a:pt x="12" y="1972"/>
                  <a:pt x="6" y="641"/>
                  <a:pt x="6" y="272"/>
                </a:cubicBezTo>
                <a:close/>
              </a:path>
            </a:pathLst>
          </a:custGeom>
          <a:solidFill>
            <a:schemeClr val="accent1"/>
          </a:solidFill>
          <a:ln w="9525">
            <a:noFill/>
            <a:round/>
            <a:headEnd/>
            <a:tailEnd/>
          </a:ln>
          <a:effectLst/>
        </p:spPr>
        <p:txBody>
          <a:bodyPr/>
          <a:lstStyle/>
          <a:p>
            <a:endParaRPr lang="th-TH" sz="1800">
              <a:solidFill>
                <a:srgbClr val="000000"/>
              </a:solidFill>
              <a:latin typeface="Arial" charset="0"/>
              <a:cs typeface="+mn-cs"/>
            </a:endParaRPr>
          </a:p>
        </p:txBody>
      </p:sp>
      <p:grpSp>
        <p:nvGrpSpPr>
          <p:cNvPr id="2" name="Group 19"/>
          <p:cNvGrpSpPr>
            <a:grpSpLocks/>
          </p:cNvGrpSpPr>
          <p:nvPr/>
        </p:nvGrpSpPr>
        <p:grpSpPr bwMode="auto">
          <a:xfrm>
            <a:off x="7086600" y="1947863"/>
            <a:ext cx="533400" cy="533400"/>
            <a:chOff x="4752" y="1200"/>
            <a:chExt cx="288" cy="288"/>
          </a:xfrm>
        </p:grpSpPr>
        <p:sp>
          <p:nvSpPr>
            <p:cNvPr id="3092" name="Oval 20"/>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w="9525">
              <a:noFill/>
              <a:round/>
              <a:headEnd/>
              <a:tailEnd/>
            </a:ln>
            <a:effectLst/>
          </p:spPr>
          <p:txBody>
            <a:bodyPr wrap="none" anchor="ctr"/>
            <a:lstStyle/>
            <a:p>
              <a:endParaRPr lang="th-TH" sz="1800">
                <a:solidFill>
                  <a:srgbClr val="000000"/>
                </a:solidFill>
                <a:latin typeface="Arial" charset="0"/>
                <a:cs typeface="+mn-cs"/>
              </a:endParaRPr>
            </a:p>
          </p:txBody>
        </p:sp>
        <p:sp>
          <p:nvSpPr>
            <p:cNvPr id="3093" name="Oval 21"/>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headEnd/>
              <a:tailEnd/>
            </a:ln>
            <a:effectLst/>
          </p:spPr>
          <p:txBody>
            <a:bodyPr wrap="none" anchor="ctr"/>
            <a:lstStyle/>
            <a:p>
              <a:endParaRPr lang="th-TH" sz="1800">
                <a:solidFill>
                  <a:srgbClr val="000000"/>
                </a:solidFill>
                <a:latin typeface="Arial" charset="0"/>
                <a:cs typeface="+mn-cs"/>
              </a:endParaRPr>
            </a:p>
          </p:txBody>
        </p:sp>
      </p:grpSp>
      <p:grpSp>
        <p:nvGrpSpPr>
          <p:cNvPr id="3" name="Group 22"/>
          <p:cNvGrpSpPr>
            <a:grpSpLocks/>
          </p:cNvGrpSpPr>
          <p:nvPr/>
        </p:nvGrpSpPr>
        <p:grpSpPr bwMode="auto">
          <a:xfrm>
            <a:off x="7620000" y="1371600"/>
            <a:ext cx="914400" cy="914400"/>
            <a:chOff x="4992" y="816"/>
            <a:chExt cx="576" cy="576"/>
          </a:xfrm>
        </p:grpSpPr>
        <p:sp>
          <p:nvSpPr>
            <p:cNvPr id="3095" name="Oval 23"/>
            <p:cNvSpPr>
              <a:spLocks noChangeArrowheads="1"/>
            </p:cNvSpPr>
            <p:nvPr userDrawn="1"/>
          </p:nvSpPr>
          <p:spPr bwMode="gray">
            <a:xfrm>
              <a:off x="4992" y="816"/>
              <a:ext cx="576" cy="576"/>
            </a:xfrm>
            <a:prstGeom prst="ellipse">
              <a:avLst/>
            </a:prstGeom>
            <a:solidFill>
              <a:schemeClr val="accent1">
                <a:alpha val="53000"/>
              </a:schemeClr>
            </a:solidFill>
            <a:ln w="9525">
              <a:noFill/>
              <a:round/>
              <a:headEnd/>
              <a:tailEnd/>
            </a:ln>
            <a:effectLst/>
          </p:spPr>
          <p:txBody>
            <a:bodyPr wrap="none" anchor="ctr"/>
            <a:lstStyle/>
            <a:p>
              <a:endParaRPr lang="th-TH" sz="1800">
                <a:solidFill>
                  <a:srgbClr val="000000"/>
                </a:solidFill>
                <a:latin typeface="Arial" charset="0"/>
                <a:cs typeface="+mn-cs"/>
              </a:endParaRPr>
            </a:p>
          </p:txBody>
        </p:sp>
        <p:sp>
          <p:nvSpPr>
            <p:cNvPr id="3096" name="Oval 24"/>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headEnd/>
              <a:tailEnd/>
            </a:ln>
            <a:effectLst/>
          </p:spPr>
          <p:txBody>
            <a:bodyPr wrap="none" anchor="ctr"/>
            <a:lstStyle/>
            <a:p>
              <a:endParaRPr lang="th-TH" sz="1800">
                <a:solidFill>
                  <a:srgbClr val="000000"/>
                </a:solidFill>
                <a:latin typeface="Arial" charset="0"/>
                <a:cs typeface="+mn-cs"/>
              </a:endParaRPr>
            </a:p>
          </p:txBody>
        </p:sp>
      </p:grpSp>
      <p:grpSp>
        <p:nvGrpSpPr>
          <p:cNvPr id="4" name="Group 25"/>
          <p:cNvGrpSpPr>
            <a:grpSpLocks/>
          </p:cNvGrpSpPr>
          <p:nvPr/>
        </p:nvGrpSpPr>
        <p:grpSpPr bwMode="auto">
          <a:xfrm>
            <a:off x="304800" y="3429000"/>
            <a:ext cx="1295400" cy="1371600"/>
            <a:chOff x="4992" y="816"/>
            <a:chExt cx="576" cy="576"/>
          </a:xfrm>
        </p:grpSpPr>
        <p:sp>
          <p:nvSpPr>
            <p:cNvPr id="3098" name="Oval 26"/>
            <p:cNvSpPr>
              <a:spLocks noChangeArrowheads="1"/>
            </p:cNvSpPr>
            <p:nvPr userDrawn="1"/>
          </p:nvSpPr>
          <p:spPr bwMode="gray">
            <a:xfrm>
              <a:off x="4992" y="816"/>
              <a:ext cx="576" cy="576"/>
            </a:xfrm>
            <a:prstGeom prst="ellipse">
              <a:avLst/>
            </a:prstGeom>
            <a:solidFill>
              <a:schemeClr val="tx2">
                <a:alpha val="53000"/>
              </a:schemeClr>
            </a:solidFill>
            <a:ln w="9525">
              <a:noFill/>
              <a:round/>
              <a:headEnd/>
              <a:tailEnd/>
            </a:ln>
            <a:effectLst/>
          </p:spPr>
          <p:txBody>
            <a:bodyPr wrap="none" anchor="ctr"/>
            <a:lstStyle/>
            <a:p>
              <a:endParaRPr lang="th-TH" sz="1800">
                <a:solidFill>
                  <a:srgbClr val="000000"/>
                </a:solidFill>
                <a:latin typeface="Arial" charset="0"/>
                <a:cs typeface="+mn-cs"/>
              </a:endParaRPr>
            </a:p>
          </p:txBody>
        </p:sp>
        <p:sp>
          <p:nvSpPr>
            <p:cNvPr id="3099" name="Oval 27"/>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headEnd/>
              <a:tailEnd/>
            </a:ln>
            <a:effectLst/>
          </p:spPr>
          <p:txBody>
            <a:bodyPr wrap="none" anchor="ctr"/>
            <a:lstStyle/>
            <a:p>
              <a:endParaRPr lang="th-TH" sz="1800">
                <a:solidFill>
                  <a:srgbClr val="000000"/>
                </a:solidFill>
                <a:latin typeface="Arial" charset="0"/>
                <a:cs typeface="+mn-cs"/>
              </a:endParaRPr>
            </a:p>
          </p:txBody>
        </p:sp>
      </p:gr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dirty="0">
              <a:solidFill>
                <a:srgbClr val="000000"/>
              </a:solidFill>
            </a:endParaRPr>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dirty="0">
              <a:solidFill>
                <a:srgbClr val="000000"/>
              </a:solidFill>
            </a:endParaRPr>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528283AD-FDAB-4577-A0D9-1AFAAFB3FA26}" type="slidenum">
              <a:rPr lang="en-US">
                <a:solidFill>
                  <a:srgbClr val="000000"/>
                </a:solidFill>
              </a:rPr>
              <a:pPr/>
              <a:t>‹#›</a:t>
            </a:fld>
            <a:endParaRPr lang="en-US" dirty="0">
              <a:solidFill>
                <a:srgbClr val="000000"/>
              </a:solidFill>
            </a:endParaRPr>
          </a:p>
        </p:txBody>
      </p:sp>
      <p:grpSp>
        <p:nvGrpSpPr>
          <p:cNvPr id="5" name="Group 16"/>
          <p:cNvGrpSpPr>
            <a:grpSpLocks/>
          </p:cNvGrpSpPr>
          <p:nvPr/>
        </p:nvGrpSpPr>
        <p:grpSpPr bwMode="auto">
          <a:xfrm>
            <a:off x="228600" y="304800"/>
            <a:ext cx="1079500" cy="633413"/>
            <a:chOff x="2680" y="3678"/>
            <a:chExt cx="680" cy="399"/>
          </a:xfrm>
        </p:grpSpPr>
        <p:sp>
          <p:nvSpPr>
            <p:cNvPr id="3086" name="Text Box 14"/>
            <p:cNvSpPr txBox="1">
              <a:spLocks noChangeArrowheads="1"/>
            </p:cNvSpPr>
            <p:nvPr/>
          </p:nvSpPr>
          <p:spPr bwMode="gray">
            <a:xfrm>
              <a:off x="2680" y="3789"/>
              <a:ext cx="680" cy="288"/>
            </a:xfrm>
            <a:prstGeom prst="rect">
              <a:avLst/>
            </a:prstGeom>
            <a:noFill/>
            <a:ln w="9525">
              <a:noFill/>
              <a:miter lim="800000"/>
              <a:headEnd/>
              <a:tailEnd/>
            </a:ln>
            <a:effectLst/>
          </p:spPr>
          <p:txBody>
            <a:bodyPr>
              <a:spAutoFit/>
            </a:bodyPr>
            <a:lstStyle/>
            <a:p>
              <a:r>
                <a:rPr lang="en-US" sz="2400" b="1" dirty="0">
                  <a:solidFill>
                    <a:srgbClr val="233DA9"/>
                  </a:solidFill>
                  <a:latin typeface="Arial" charset="0"/>
                  <a:cs typeface="+mn-cs"/>
                </a:rPr>
                <a:t>LOGO</a:t>
              </a:r>
            </a:p>
          </p:txBody>
        </p:sp>
        <p:sp>
          <p:nvSpPr>
            <p:cNvPr id="3087" name="AutoShape 15"/>
            <p:cNvSpPr>
              <a:spLocks noChangeArrowheads="1"/>
            </p:cNvSpPr>
            <p:nvPr/>
          </p:nvSpPr>
          <p:spPr bwMode="gray">
            <a:xfrm rot="5400000">
              <a:off x="2928" y="3493"/>
              <a:ext cx="172" cy="542"/>
            </a:xfrm>
            <a:prstGeom prst="moon">
              <a:avLst>
                <a:gd name="adj" fmla="val 21208"/>
              </a:avLst>
            </a:prstGeom>
            <a:solidFill>
              <a:schemeClr val="accent1"/>
            </a:solidFill>
            <a:ln w="9525">
              <a:noFill/>
              <a:miter lim="800000"/>
              <a:headEnd/>
              <a:tailEnd/>
            </a:ln>
            <a:effectLst/>
          </p:spPr>
          <p:txBody>
            <a:bodyPr wrap="none" anchor="ctr"/>
            <a:lstStyle/>
            <a:p>
              <a:endParaRPr lang="th-TH" sz="1800">
                <a:solidFill>
                  <a:srgbClr val="000000"/>
                </a:solidFill>
                <a:latin typeface="Arial" charset="0"/>
                <a:cs typeface="+mn-cs"/>
              </a:endParaRPr>
            </a:p>
          </p:txBody>
        </p:sp>
      </p:grpSp>
      <p:sp>
        <p:nvSpPr>
          <p:cNvPr id="3074" name="Rectangle 2"/>
          <p:cNvSpPr>
            <a:spLocks noGrp="1" noChangeArrowheads="1"/>
          </p:cNvSpPr>
          <p:nvPr>
            <p:ph type="ctrTitle"/>
          </p:nvPr>
        </p:nvSpPr>
        <p:spPr>
          <a:xfrm>
            <a:off x="1143000" y="2590800"/>
            <a:ext cx="7086600" cy="1012825"/>
          </a:xfrm>
          <a:effectLst>
            <a:outerShdw dist="53882" dir="2700000" algn="ctr" rotWithShape="0">
              <a:schemeClr val="tx1"/>
            </a:outerShdw>
          </a:effectLst>
        </p:spPr>
        <p:txBody>
          <a:bodyPr/>
          <a:lstStyle>
            <a:lvl1pPr>
              <a:defRPr sz="4800"/>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1295400" y="3581400"/>
            <a:ext cx="6705600" cy="381000"/>
          </a:xfrm>
        </p:spPr>
        <p:txBody>
          <a:bodyPr/>
          <a:lstStyle>
            <a:lvl1pPr marL="0" indent="0" algn="ctr">
              <a:buFont typeface="Wingdings" pitchFamily="2" charset="2"/>
              <a:buNone/>
              <a:defRPr sz="2000"/>
            </a:lvl1pPr>
          </a:lstStyle>
          <a:p>
            <a:r>
              <a:rPr lang="en-US" smtClean="0"/>
              <a:t>Click to edit Master subtitle style</a:t>
            </a:r>
            <a:endParaRPr lang="en-US"/>
          </a:p>
        </p:txBody>
      </p:sp>
    </p:spTree>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A4B3E7-4426-4CC1-80CF-81CD2363672F}" type="slidenum">
              <a:rPr lang="en-US">
                <a:solidFill>
                  <a:srgbClr val="000000"/>
                </a:solidFill>
              </a:rPr>
              <a:pPr/>
              <a:t>‹#›</a:t>
            </a:fld>
            <a:endParaRPr lang="en-US" dirty="0">
              <a:solidFill>
                <a:srgbClr val="000000"/>
              </a:solidFill>
            </a:endParaRPr>
          </a:p>
        </p:txBody>
      </p:sp>
    </p:spTree>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E1A9DC-9D7F-4758-9AEF-7BB75EAEDB38}" type="slidenum">
              <a:rPr lang="en-US">
                <a:solidFill>
                  <a:srgbClr val="000000"/>
                </a:solidFill>
              </a:rPr>
              <a:pPr/>
              <a:t>‹#›</a:t>
            </a:fld>
            <a:endParaRPr lang="en-US" dirty="0">
              <a:solidFill>
                <a:srgbClr val="000000"/>
              </a:solidFill>
            </a:endParaRPr>
          </a:p>
        </p:txBody>
      </p:sp>
    </p:spTree>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8288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8288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65D4BD-8285-4303-9738-5DADF07037A4}" type="slidenum">
              <a:rPr lang="en-US">
                <a:solidFill>
                  <a:srgbClr val="000000"/>
                </a:solidFill>
              </a:rPr>
              <a:pPr/>
              <a:t>‹#›</a:t>
            </a:fld>
            <a:endParaRPr lang="en-US" dirty="0">
              <a:solidFill>
                <a:srgbClr val="000000"/>
              </a:solidFill>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03" indent="0" algn="ctr">
              <a:buNone/>
              <a:defRPr/>
            </a:lvl2pPr>
            <a:lvl3pPr marL="914009" indent="0" algn="ctr">
              <a:buNone/>
              <a:defRPr/>
            </a:lvl3pPr>
            <a:lvl4pPr marL="1371010" indent="0" algn="ctr">
              <a:buNone/>
              <a:defRPr/>
            </a:lvl4pPr>
            <a:lvl5pPr marL="1828016" indent="0" algn="ctr">
              <a:buNone/>
              <a:defRPr/>
            </a:lvl5pPr>
            <a:lvl6pPr marL="2285020" indent="0" algn="ctr">
              <a:buNone/>
              <a:defRPr/>
            </a:lvl6pPr>
            <a:lvl7pPr marL="2742025" indent="0" algn="ctr">
              <a:buNone/>
              <a:defRPr/>
            </a:lvl7pPr>
            <a:lvl8pPr marL="3199028" indent="0" algn="ctr">
              <a:buNone/>
              <a:defRPr/>
            </a:lvl8pPr>
            <a:lvl9pPr marL="365603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4F8DCC84-E84D-4C2C-825A-EB54C85C37B1}" type="slidenum">
              <a:rPr lang="en-US"/>
              <a:pPr>
                <a:defRPr/>
              </a:pPr>
              <a:t>‹#›</a:t>
            </a:fld>
            <a:endParaRPr lang="th-TH"/>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2929812-E7D8-428D-A33B-FDC6A10CB6E1}" type="slidenum">
              <a:rPr lang="en-US">
                <a:solidFill>
                  <a:srgbClr val="000000"/>
                </a:solidFill>
              </a:rPr>
              <a:pPr/>
              <a:t>‹#›</a:t>
            </a:fld>
            <a:endParaRPr lang="en-US" dirty="0">
              <a:solidFill>
                <a:srgbClr val="000000"/>
              </a:solidFill>
            </a:endParaRPr>
          </a:p>
        </p:txBody>
      </p:sp>
    </p:spTree>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CD2ED2A-C7B7-4A89-B38C-7046E7F99C41}" type="slidenum">
              <a:rPr lang="en-US">
                <a:solidFill>
                  <a:srgbClr val="000000"/>
                </a:solidFill>
              </a:rPr>
              <a:pPr/>
              <a:t>‹#›</a:t>
            </a:fld>
            <a:endParaRPr lang="en-US" dirty="0">
              <a:solidFill>
                <a:srgbClr val="000000"/>
              </a:solidFill>
            </a:endParaRPr>
          </a:p>
        </p:txBody>
      </p:sp>
    </p:spTree>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9FD00CC-D7F2-465C-8209-6BBC5EE947BD}" type="slidenum">
              <a:rPr lang="en-US">
                <a:solidFill>
                  <a:srgbClr val="000000"/>
                </a:solidFill>
              </a:rPr>
              <a:pPr/>
              <a:t>‹#›</a:t>
            </a:fld>
            <a:endParaRPr lang="en-US" dirty="0">
              <a:solidFill>
                <a:srgbClr val="000000"/>
              </a:solidFill>
            </a:endParaRPr>
          </a:p>
        </p:txBody>
      </p:sp>
    </p:spTree>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32E8075-899E-46B8-8FB1-FD763C976BEF}" type="slidenum">
              <a:rPr lang="en-US">
                <a:solidFill>
                  <a:srgbClr val="000000"/>
                </a:solidFill>
              </a:rPr>
              <a:pPr/>
              <a:t>‹#›</a:t>
            </a:fld>
            <a:endParaRPr lang="en-US" dirty="0">
              <a:solidFill>
                <a:srgbClr val="000000"/>
              </a:solidFill>
            </a:endParaRPr>
          </a:p>
        </p:txBody>
      </p:sp>
    </p:spTree>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496C77-D602-418D-9948-919E0E1824FA}" type="slidenum">
              <a:rPr lang="en-US">
                <a:solidFill>
                  <a:srgbClr val="000000"/>
                </a:solidFill>
              </a:rPr>
              <a:pPr/>
              <a:t>‹#›</a:t>
            </a:fld>
            <a:endParaRPr lang="en-US" dirty="0">
              <a:solidFill>
                <a:srgbClr val="000000"/>
              </a:solidFill>
            </a:endParaRPr>
          </a:p>
        </p:txBody>
      </p:sp>
    </p:spTree>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5BD9C2-4097-4690-91E2-C766FA9A3F4E}" type="slidenum">
              <a:rPr lang="en-US">
                <a:solidFill>
                  <a:srgbClr val="000000"/>
                </a:solidFill>
              </a:rPr>
              <a:pPr/>
              <a:t>‹#›</a:t>
            </a:fld>
            <a:endParaRPr lang="en-US" dirty="0">
              <a:solidFill>
                <a:srgbClr val="000000"/>
              </a:solidFill>
            </a:endParaRPr>
          </a:p>
        </p:txBody>
      </p:sp>
    </p:spTree>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A0BB1F-04F2-4E0C-860E-31EDD7786542}" type="slidenum">
              <a:rPr lang="en-US">
                <a:solidFill>
                  <a:srgbClr val="000000"/>
                </a:solidFill>
              </a:rPr>
              <a:pPr/>
              <a:t>‹#›</a:t>
            </a:fld>
            <a:endParaRPr lang="en-US" dirty="0">
              <a:solidFill>
                <a:srgbClr val="000000"/>
              </a:solidFill>
            </a:endParaRPr>
          </a:p>
        </p:txBody>
      </p:sp>
    </p:spTree>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91400" cy="563563"/>
          </a:xfrm>
        </p:spPr>
        <p:txBody>
          <a:bodyPr/>
          <a:lstStyle/>
          <a:p>
            <a:r>
              <a:rPr lang="en-US" smtClean="0"/>
              <a:t>Click to edit Master title style</a:t>
            </a:r>
            <a:endParaRPr lang="th-TH"/>
          </a:p>
        </p:txBody>
      </p:sp>
      <p:sp>
        <p:nvSpPr>
          <p:cNvPr id="3" name="Table Placeholder 2"/>
          <p:cNvSpPr>
            <a:spLocks noGrp="1"/>
          </p:cNvSpPr>
          <p:nvPr>
            <p:ph type="tbl" idx="1"/>
          </p:nvPr>
        </p:nvSpPr>
        <p:spPr>
          <a:xfrm>
            <a:off x="457200" y="1828800"/>
            <a:ext cx="8229600" cy="4495800"/>
          </a:xfrm>
        </p:spPr>
        <p:txBody>
          <a:bodyPr/>
          <a:lstStyle/>
          <a:p>
            <a:r>
              <a:rPr lang="en-US" dirty="0" smtClean="0"/>
              <a:t>Click icon to add table</a:t>
            </a:r>
            <a:endParaRPr lang="th-TH"/>
          </a:p>
        </p:txBody>
      </p:sp>
      <p:sp>
        <p:nvSpPr>
          <p:cNvPr id="4" name="Date Placeholder 3"/>
          <p:cNvSpPr>
            <a:spLocks noGrp="1"/>
          </p:cNvSpPr>
          <p:nvPr>
            <p:ph type="dt" sz="half" idx="10"/>
          </p:nvPr>
        </p:nvSpPr>
        <p:spPr>
          <a:xfrm>
            <a:off x="457200" y="6400800"/>
            <a:ext cx="2133600" cy="320675"/>
          </a:xfrm>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1FF76C7C-9140-423A-BD9D-04B184E240BF}" type="slidenum">
              <a:rPr lang="en-US">
                <a:solidFill>
                  <a:srgbClr val="000000"/>
                </a:solidFill>
              </a:rPr>
              <a:pPr/>
              <a:t>‹#›</a:t>
            </a:fld>
            <a:endParaRPr lang="en-US" dirty="0">
              <a:solidFill>
                <a:srgbClr val="000000"/>
              </a:solidFill>
            </a:endParaRPr>
          </a:p>
        </p:txBody>
      </p:sp>
    </p:spTree>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
        <p:nvSpPr>
          <p:cNvPr id="4" name="Rectangle 44"/>
          <p:cNvSpPr>
            <a:spLocks noGrp="1" noChangeArrowheads="1"/>
          </p:cNvSpPr>
          <p:nvPr>
            <p:ph type="dt" sz="half" idx="10"/>
          </p:nvPr>
        </p:nvSpPr>
        <p:spPr>
          <a:ln/>
        </p:spPr>
        <p:txBody>
          <a:bodyPr/>
          <a:lstStyle>
            <a:lvl1pPr>
              <a:defRPr/>
            </a:lvl1pPr>
          </a:lstStyle>
          <a:p>
            <a:pPr>
              <a:defRPr/>
            </a:pPr>
            <a:fld id="{5E5D5F02-B2CA-45B6-805F-C0DC98D1CF71}" type="datetimeFigureOut">
              <a:rPr lang="th-TH">
                <a:solidFill>
                  <a:srgbClr val="006699"/>
                </a:solidFill>
              </a:rPr>
              <a:pPr>
                <a:defRPr/>
              </a:pPr>
              <a:t>15/11/55</a:t>
            </a:fld>
            <a:endParaRPr lang="th-TH">
              <a:solidFill>
                <a:srgbClr val="006699"/>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th-TH">
              <a:solidFill>
                <a:srgbClr val="006699"/>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CEB3BF7C-C99A-4338-A372-68F5044F3BC9}" type="slidenum">
              <a:rPr lang="en-US">
                <a:solidFill>
                  <a:srgbClr val="006699"/>
                </a:solidFill>
              </a:rPr>
              <a:pPr>
                <a:defRPr/>
              </a:pPr>
              <a:t>‹#›</a:t>
            </a:fld>
            <a:endParaRPr lang="th-TH">
              <a:solidFill>
                <a:srgbClr val="006699"/>
              </a:solidFill>
            </a:endParaRPr>
          </a:p>
        </p:txBody>
      </p:sp>
    </p:spTree>
    <p:extLst>
      <p:ext uri="{BB962C8B-B14F-4D97-AF65-F5344CB8AC3E}">
        <p14:creationId xmlns="" xmlns:p14="http://schemas.microsoft.com/office/powerpoint/2010/main" val="23721539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4"/>
          <p:cNvSpPr>
            <a:spLocks noGrp="1" noChangeArrowheads="1"/>
          </p:cNvSpPr>
          <p:nvPr>
            <p:ph type="dt" sz="half" idx="10"/>
          </p:nvPr>
        </p:nvSpPr>
        <p:spPr>
          <a:ln/>
        </p:spPr>
        <p:txBody>
          <a:bodyPr/>
          <a:lstStyle>
            <a:lvl1pPr>
              <a:defRPr/>
            </a:lvl1pPr>
          </a:lstStyle>
          <a:p>
            <a:pPr>
              <a:defRPr/>
            </a:pPr>
            <a:fld id="{8FECD86F-F7DE-4F57-8C27-4ABA23BA4531}" type="datetimeFigureOut">
              <a:rPr lang="th-TH">
                <a:solidFill>
                  <a:srgbClr val="006699"/>
                </a:solidFill>
              </a:rPr>
              <a:pPr>
                <a:defRPr/>
              </a:pPr>
              <a:t>15/11/55</a:t>
            </a:fld>
            <a:endParaRPr lang="th-TH">
              <a:solidFill>
                <a:srgbClr val="006699"/>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th-TH">
              <a:solidFill>
                <a:srgbClr val="006699"/>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869BC427-DF70-464E-A73D-35A1AEC95C9B}" type="slidenum">
              <a:rPr lang="en-US">
                <a:solidFill>
                  <a:srgbClr val="006699"/>
                </a:solidFill>
              </a:rPr>
              <a:pPr>
                <a:defRPr/>
              </a:pPr>
              <a:t>‹#›</a:t>
            </a:fld>
            <a:endParaRPr lang="th-TH">
              <a:solidFill>
                <a:srgbClr val="006699"/>
              </a:solidFill>
            </a:endParaRPr>
          </a:p>
        </p:txBody>
      </p:sp>
    </p:spTree>
    <p:extLst>
      <p:ext uri="{BB962C8B-B14F-4D97-AF65-F5344CB8AC3E}">
        <p14:creationId xmlns="" xmlns:p14="http://schemas.microsoft.com/office/powerpoint/2010/main" val="400604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9BCF1BCC-4962-459B-B881-DB4F65B5A5BD}" type="slidenum">
              <a:rPr lang="en-US"/>
              <a:pPr>
                <a:defRPr/>
              </a:pPr>
              <a:t>‹#›</a:t>
            </a:fld>
            <a:endParaRPr lang="th-TH"/>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fld id="{56481A06-2CE1-488C-B3D4-90F137DC4444}" type="datetimeFigureOut">
              <a:rPr lang="th-TH">
                <a:solidFill>
                  <a:srgbClr val="006699"/>
                </a:solidFill>
              </a:rPr>
              <a:pPr>
                <a:defRPr/>
              </a:pPr>
              <a:t>15/11/55</a:t>
            </a:fld>
            <a:endParaRPr lang="th-TH">
              <a:solidFill>
                <a:srgbClr val="006699"/>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th-TH">
              <a:solidFill>
                <a:srgbClr val="006699"/>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C820B060-CFEF-4CE6-A0D4-8082553C1630}" type="slidenum">
              <a:rPr lang="en-US">
                <a:solidFill>
                  <a:srgbClr val="006699"/>
                </a:solidFill>
              </a:rPr>
              <a:pPr>
                <a:defRPr/>
              </a:pPr>
              <a:t>‹#›</a:t>
            </a:fld>
            <a:endParaRPr lang="th-TH">
              <a:solidFill>
                <a:srgbClr val="006699"/>
              </a:solidFill>
            </a:endParaRPr>
          </a:p>
        </p:txBody>
      </p:sp>
    </p:spTree>
    <p:extLst>
      <p:ext uri="{BB962C8B-B14F-4D97-AF65-F5344CB8AC3E}">
        <p14:creationId xmlns="" xmlns:p14="http://schemas.microsoft.com/office/powerpoint/2010/main" val="8431846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4"/>
          <p:cNvSpPr>
            <a:spLocks noGrp="1" noChangeArrowheads="1"/>
          </p:cNvSpPr>
          <p:nvPr>
            <p:ph type="dt" sz="half" idx="10"/>
          </p:nvPr>
        </p:nvSpPr>
        <p:spPr>
          <a:ln/>
        </p:spPr>
        <p:txBody>
          <a:bodyPr/>
          <a:lstStyle>
            <a:lvl1pPr>
              <a:defRPr/>
            </a:lvl1pPr>
          </a:lstStyle>
          <a:p>
            <a:pPr>
              <a:defRPr/>
            </a:pPr>
            <a:fld id="{755C831C-70AF-4028-8B78-1A346D6375DB}" type="datetimeFigureOut">
              <a:rPr lang="th-TH">
                <a:solidFill>
                  <a:srgbClr val="006699"/>
                </a:solidFill>
              </a:rPr>
              <a:pPr>
                <a:defRPr/>
              </a:pPr>
              <a:t>15/11/55</a:t>
            </a:fld>
            <a:endParaRPr lang="th-TH">
              <a:solidFill>
                <a:srgbClr val="006699"/>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th-TH">
              <a:solidFill>
                <a:srgbClr val="006699"/>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B202ABAC-F3A1-4051-9151-E958E647088D}" type="slidenum">
              <a:rPr lang="en-US">
                <a:solidFill>
                  <a:srgbClr val="006699"/>
                </a:solidFill>
              </a:rPr>
              <a:pPr>
                <a:defRPr/>
              </a:pPr>
              <a:t>‹#›</a:t>
            </a:fld>
            <a:endParaRPr lang="th-TH">
              <a:solidFill>
                <a:srgbClr val="006699"/>
              </a:solidFill>
            </a:endParaRPr>
          </a:p>
        </p:txBody>
      </p:sp>
    </p:spTree>
    <p:extLst>
      <p:ext uri="{BB962C8B-B14F-4D97-AF65-F5344CB8AC3E}">
        <p14:creationId xmlns="" xmlns:p14="http://schemas.microsoft.com/office/powerpoint/2010/main" val="20046706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4"/>
          <p:cNvSpPr>
            <a:spLocks noGrp="1" noChangeArrowheads="1"/>
          </p:cNvSpPr>
          <p:nvPr>
            <p:ph type="dt" sz="half" idx="10"/>
          </p:nvPr>
        </p:nvSpPr>
        <p:spPr>
          <a:ln/>
        </p:spPr>
        <p:txBody>
          <a:bodyPr/>
          <a:lstStyle>
            <a:lvl1pPr>
              <a:defRPr/>
            </a:lvl1pPr>
          </a:lstStyle>
          <a:p>
            <a:pPr>
              <a:defRPr/>
            </a:pPr>
            <a:fld id="{FFB272E9-A755-4C43-8964-BBB7F913A30C}" type="datetimeFigureOut">
              <a:rPr lang="th-TH">
                <a:solidFill>
                  <a:srgbClr val="006699"/>
                </a:solidFill>
              </a:rPr>
              <a:pPr>
                <a:defRPr/>
              </a:pPr>
              <a:t>15/11/55</a:t>
            </a:fld>
            <a:endParaRPr lang="th-TH">
              <a:solidFill>
                <a:srgbClr val="006699"/>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th-TH">
              <a:solidFill>
                <a:srgbClr val="006699"/>
              </a:solidFill>
            </a:endParaRPr>
          </a:p>
        </p:txBody>
      </p:sp>
      <p:sp>
        <p:nvSpPr>
          <p:cNvPr id="9" name="Rectangle 46"/>
          <p:cNvSpPr>
            <a:spLocks noGrp="1" noChangeArrowheads="1"/>
          </p:cNvSpPr>
          <p:nvPr>
            <p:ph type="sldNum" sz="quarter" idx="12"/>
          </p:nvPr>
        </p:nvSpPr>
        <p:spPr>
          <a:ln/>
        </p:spPr>
        <p:txBody>
          <a:bodyPr/>
          <a:lstStyle>
            <a:lvl1pPr>
              <a:defRPr/>
            </a:lvl1pPr>
          </a:lstStyle>
          <a:p>
            <a:pPr>
              <a:defRPr/>
            </a:pPr>
            <a:fld id="{48DE85D0-4911-4C09-8F91-2AB2604D324A}" type="slidenum">
              <a:rPr lang="en-US">
                <a:solidFill>
                  <a:srgbClr val="006699"/>
                </a:solidFill>
              </a:rPr>
              <a:pPr>
                <a:defRPr/>
              </a:pPr>
              <a:t>‹#›</a:t>
            </a:fld>
            <a:endParaRPr lang="th-TH">
              <a:solidFill>
                <a:srgbClr val="006699"/>
              </a:solidFill>
            </a:endParaRPr>
          </a:p>
        </p:txBody>
      </p:sp>
    </p:spTree>
    <p:extLst>
      <p:ext uri="{BB962C8B-B14F-4D97-AF65-F5344CB8AC3E}">
        <p14:creationId xmlns="" xmlns:p14="http://schemas.microsoft.com/office/powerpoint/2010/main" val="36763246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44"/>
          <p:cNvSpPr>
            <a:spLocks noGrp="1" noChangeArrowheads="1"/>
          </p:cNvSpPr>
          <p:nvPr>
            <p:ph type="dt" sz="half" idx="10"/>
          </p:nvPr>
        </p:nvSpPr>
        <p:spPr>
          <a:ln/>
        </p:spPr>
        <p:txBody>
          <a:bodyPr/>
          <a:lstStyle>
            <a:lvl1pPr>
              <a:defRPr/>
            </a:lvl1pPr>
          </a:lstStyle>
          <a:p>
            <a:pPr>
              <a:defRPr/>
            </a:pPr>
            <a:fld id="{0B7AE49F-341B-4B34-B6D3-D53FFDB199CA}" type="datetimeFigureOut">
              <a:rPr lang="th-TH">
                <a:solidFill>
                  <a:srgbClr val="006699"/>
                </a:solidFill>
              </a:rPr>
              <a:pPr>
                <a:defRPr/>
              </a:pPr>
              <a:t>15/11/55</a:t>
            </a:fld>
            <a:endParaRPr lang="th-TH">
              <a:solidFill>
                <a:srgbClr val="006699"/>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th-TH">
              <a:solidFill>
                <a:srgbClr val="006699"/>
              </a:solidFill>
            </a:endParaRPr>
          </a:p>
        </p:txBody>
      </p:sp>
      <p:sp>
        <p:nvSpPr>
          <p:cNvPr id="5" name="Rectangle 46"/>
          <p:cNvSpPr>
            <a:spLocks noGrp="1" noChangeArrowheads="1"/>
          </p:cNvSpPr>
          <p:nvPr>
            <p:ph type="sldNum" sz="quarter" idx="12"/>
          </p:nvPr>
        </p:nvSpPr>
        <p:spPr>
          <a:ln/>
        </p:spPr>
        <p:txBody>
          <a:bodyPr/>
          <a:lstStyle>
            <a:lvl1pPr>
              <a:defRPr/>
            </a:lvl1pPr>
          </a:lstStyle>
          <a:p>
            <a:pPr>
              <a:defRPr/>
            </a:pPr>
            <a:fld id="{6778175E-96D5-4D3B-A115-52A3534A7BAB}" type="slidenum">
              <a:rPr lang="en-US">
                <a:solidFill>
                  <a:srgbClr val="006699"/>
                </a:solidFill>
              </a:rPr>
              <a:pPr>
                <a:defRPr/>
              </a:pPr>
              <a:t>‹#›</a:t>
            </a:fld>
            <a:endParaRPr lang="th-TH">
              <a:solidFill>
                <a:srgbClr val="006699"/>
              </a:solidFill>
            </a:endParaRPr>
          </a:p>
        </p:txBody>
      </p:sp>
    </p:spTree>
    <p:extLst>
      <p:ext uri="{BB962C8B-B14F-4D97-AF65-F5344CB8AC3E}">
        <p14:creationId xmlns="" xmlns:p14="http://schemas.microsoft.com/office/powerpoint/2010/main" val="77846637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fld id="{BAA6BF88-F061-4108-9D23-5168A30F4C01}" type="datetimeFigureOut">
              <a:rPr lang="th-TH">
                <a:solidFill>
                  <a:srgbClr val="006699"/>
                </a:solidFill>
              </a:rPr>
              <a:pPr>
                <a:defRPr/>
              </a:pPr>
              <a:t>15/11/55</a:t>
            </a:fld>
            <a:endParaRPr lang="th-TH">
              <a:solidFill>
                <a:srgbClr val="006699"/>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endParaRPr lang="th-TH">
              <a:solidFill>
                <a:srgbClr val="006699"/>
              </a:solidFill>
            </a:endParaRPr>
          </a:p>
        </p:txBody>
      </p:sp>
      <p:sp>
        <p:nvSpPr>
          <p:cNvPr id="4" name="Rectangle 46"/>
          <p:cNvSpPr>
            <a:spLocks noGrp="1" noChangeArrowheads="1"/>
          </p:cNvSpPr>
          <p:nvPr>
            <p:ph type="sldNum" sz="quarter" idx="12"/>
          </p:nvPr>
        </p:nvSpPr>
        <p:spPr>
          <a:ln/>
        </p:spPr>
        <p:txBody>
          <a:bodyPr/>
          <a:lstStyle>
            <a:lvl1pPr>
              <a:defRPr/>
            </a:lvl1pPr>
          </a:lstStyle>
          <a:p>
            <a:pPr>
              <a:defRPr/>
            </a:pPr>
            <a:fld id="{296D7AE7-52D9-47FA-90C3-7588549B5ABF}" type="slidenum">
              <a:rPr lang="en-US">
                <a:solidFill>
                  <a:srgbClr val="006699"/>
                </a:solidFill>
              </a:rPr>
              <a:pPr>
                <a:defRPr/>
              </a:pPr>
              <a:t>‹#›</a:t>
            </a:fld>
            <a:endParaRPr lang="th-TH">
              <a:solidFill>
                <a:srgbClr val="006699"/>
              </a:solidFill>
            </a:endParaRPr>
          </a:p>
        </p:txBody>
      </p:sp>
    </p:spTree>
    <p:extLst>
      <p:ext uri="{BB962C8B-B14F-4D97-AF65-F5344CB8AC3E}">
        <p14:creationId xmlns="" xmlns:p14="http://schemas.microsoft.com/office/powerpoint/2010/main" val="32884877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92094620-58AE-4AE0-A1D4-806549B310B0}" type="datetimeFigureOut">
              <a:rPr lang="th-TH">
                <a:solidFill>
                  <a:srgbClr val="006699"/>
                </a:solidFill>
              </a:rPr>
              <a:pPr>
                <a:defRPr/>
              </a:pPr>
              <a:t>15/11/55</a:t>
            </a:fld>
            <a:endParaRPr lang="th-TH">
              <a:solidFill>
                <a:srgbClr val="006699"/>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th-TH">
              <a:solidFill>
                <a:srgbClr val="006699"/>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4530AB3D-F0AE-4887-A012-EC6F6C5C11F3}" type="slidenum">
              <a:rPr lang="en-US">
                <a:solidFill>
                  <a:srgbClr val="006699"/>
                </a:solidFill>
              </a:rPr>
              <a:pPr>
                <a:defRPr/>
              </a:pPr>
              <a:t>‹#›</a:t>
            </a:fld>
            <a:endParaRPr lang="th-TH">
              <a:solidFill>
                <a:srgbClr val="006699"/>
              </a:solidFill>
            </a:endParaRPr>
          </a:p>
        </p:txBody>
      </p:sp>
    </p:spTree>
    <p:extLst>
      <p:ext uri="{BB962C8B-B14F-4D97-AF65-F5344CB8AC3E}">
        <p14:creationId xmlns="" xmlns:p14="http://schemas.microsoft.com/office/powerpoint/2010/main" val="33483499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D9D7BFE9-DDDD-458D-99FC-7023BF2E2C8A}" type="datetimeFigureOut">
              <a:rPr lang="th-TH">
                <a:solidFill>
                  <a:srgbClr val="006699"/>
                </a:solidFill>
              </a:rPr>
              <a:pPr>
                <a:defRPr/>
              </a:pPr>
              <a:t>15/11/55</a:t>
            </a:fld>
            <a:endParaRPr lang="th-TH">
              <a:solidFill>
                <a:srgbClr val="006699"/>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th-TH">
              <a:solidFill>
                <a:srgbClr val="006699"/>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11ED2DC2-38A6-45C0-85AD-AA622AA79DF8}" type="slidenum">
              <a:rPr lang="en-US">
                <a:solidFill>
                  <a:srgbClr val="006699"/>
                </a:solidFill>
              </a:rPr>
              <a:pPr>
                <a:defRPr/>
              </a:pPr>
              <a:t>‹#›</a:t>
            </a:fld>
            <a:endParaRPr lang="th-TH">
              <a:solidFill>
                <a:srgbClr val="006699"/>
              </a:solidFill>
            </a:endParaRPr>
          </a:p>
        </p:txBody>
      </p:sp>
    </p:spTree>
    <p:extLst>
      <p:ext uri="{BB962C8B-B14F-4D97-AF65-F5344CB8AC3E}">
        <p14:creationId xmlns="" xmlns:p14="http://schemas.microsoft.com/office/powerpoint/2010/main" val="741840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4"/>
          <p:cNvSpPr>
            <a:spLocks noGrp="1" noChangeArrowheads="1"/>
          </p:cNvSpPr>
          <p:nvPr>
            <p:ph type="dt" sz="half" idx="10"/>
          </p:nvPr>
        </p:nvSpPr>
        <p:spPr>
          <a:ln/>
        </p:spPr>
        <p:txBody>
          <a:bodyPr/>
          <a:lstStyle>
            <a:lvl1pPr>
              <a:defRPr/>
            </a:lvl1pPr>
          </a:lstStyle>
          <a:p>
            <a:pPr>
              <a:defRPr/>
            </a:pPr>
            <a:fld id="{E3ECD34D-E5E0-476D-AFA1-1C18D40D5CDB}" type="datetimeFigureOut">
              <a:rPr lang="th-TH">
                <a:solidFill>
                  <a:srgbClr val="006699"/>
                </a:solidFill>
              </a:rPr>
              <a:pPr>
                <a:defRPr/>
              </a:pPr>
              <a:t>15/11/55</a:t>
            </a:fld>
            <a:endParaRPr lang="th-TH">
              <a:solidFill>
                <a:srgbClr val="006699"/>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th-TH">
              <a:solidFill>
                <a:srgbClr val="006699"/>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31302D71-F6B1-4D26-B7E0-7C95398CCE5B}" type="slidenum">
              <a:rPr lang="en-US">
                <a:solidFill>
                  <a:srgbClr val="006699"/>
                </a:solidFill>
              </a:rPr>
              <a:pPr>
                <a:defRPr/>
              </a:pPr>
              <a:t>‹#›</a:t>
            </a:fld>
            <a:endParaRPr lang="th-TH">
              <a:solidFill>
                <a:srgbClr val="006699"/>
              </a:solidFill>
            </a:endParaRPr>
          </a:p>
        </p:txBody>
      </p:sp>
    </p:spTree>
    <p:extLst>
      <p:ext uri="{BB962C8B-B14F-4D97-AF65-F5344CB8AC3E}">
        <p14:creationId xmlns="" xmlns:p14="http://schemas.microsoft.com/office/powerpoint/2010/main" val="472253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4"/>
          <p:cNvSpPr>
            <a:spLocks noGrp="1" noChangeArrowheads="1"/>
          </p:cNvSpPr>
          <p:nvPr>
            <p:ph type="dt" sz="half" idx="10"/>
          </p:nvPr>
        </p:nvSpPr>
        <p:spPr>
          <a:ln/>
        </p:spPr>
        <p:txBody>
          <a:bodyPr/>
          <a:lstStyle>
            <a:lvl1pPr>
              <a:defRPr/>
            </a:lvl1pPr>
          </a:lstStyle>
          <a:p>
            <a:pPr>
              <a:defRPr/>
            </a:pPr>
            <a:fld id="{28DF549D-3AFE-4DD4-A304-224EC8865547}" type="datetimeFigureOut">
              <a:rPr lang="th-TH">
                <a:solidFill>
                  <a:srgbClr val="006699"/>
                </a:solidFill>
              </a:rPr>
              <a:pPr>
                <a:defRPr/>
              </a:pPr>
              <a:t>15/11/55</a:t>
            </a:fld>
            <a:endParaRPr lang="th-TH">
              <a:solidFill>
                <a:srgbClr val="006699"/>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th-TH">
              <a:solidFill>
                <a:srgbClr val="006699"/>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0E1B91DE-00D8-41C5-B42F-1A4B7A6EB8A7}" type="slidenum">
              <a:rPr lang="en-US">
                <a:solidFill>
                  <a:srgbClr val="006699"/>
                </a:solidFill>
              </a:rPr>
              <a:pPr>
                <a:defRPr/>
              </a:pPr>
              <a:t>‹#›</a:t>
            </a:fld>
            <a:endParaRPr lang="th-TH">
              <a:solidFill>
                <a:srgbClr val="006699"/>
              </a:solidFill>
            </a:endParaRPr>
          </a:p>
        </p:txBody>
      </p:sp>
    </p:spTree>
    <p:extLst>
      <p:ext uri="{BB962C8B-B14F-4D97-AF65-F5344CB8AC3E}">
        <p14:creationId xmlns="" xmlns:p14="http://schemas.microsoft.com/office/powerpoint/2010/main" val="24884749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660251E8-A347-404D-B7C7-42996B354CBE}" type="slidenum">
              <a:rPr lang="en-US"/>
              <a:pPr>
                <a:defRPr/>
              </a:pPr>
              <a:t>‹#›</a:t>
            </a:fld>
            <a:endParaRPr lang="th-TH"/>
          </a:p>
        </p:txBody>
      </p:sp>
    </p:spTree>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8"/>
            <a:ext cx="7772400" cy="1500187"/>
          </a:xfrm>
        </p:spPr>
        <p:txBody>
          <a:bodyPr anchor="b"/>
          <a:lstStyle>
            <a:lvl1pPr marL="0" indent="0">
              <a:buNone/>
              <a:defRPr sz="2000"/>
            </a:lvl1pPr>
            <a:lvl2pPr marL="457003" indent="0">
              <a:buNone/>
              <a:defRPr sz="1800"/>
            </a:lvl2pPr>
            <a:lvl3pPr marL="914009" indent="0">
              <a:buNone/>
              <a:defRPr sz="1600"/>
            </a:lvl3pPr>
            <a:lvl4pPr marL="1371010" indent="0">
              <a:buNone/>
              <a:defRPr sz="1400"/>
            </a:lvl4pPr>
            <a:lvl5pPr marL="1828016" indent="0">
              <a:buNone/>
              <a:defRPr sz="1400"/>
            </a:lvl5pPr>
            <a:lvl6pPr marL="2285020" indent="0">
              <a:buNone/>
              <a:defRPr sz="1400"/>
            </a:lvl6pPr>
            <a:lvl7pPr marL="2742025" indent="0">
              <a:buNone/>
              <a:defRPr sz="1400"/>
            </a:lvl7pPr>
            <a:lvl8pPr marL="3199028" indent="0">
              <a:buNone/>
              <a:defRPr sz="1400"/>
            </a:lvl8pPr>
            <a:lvl9pPr marL="365603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8ECBFECD-8542-4147-9D57-871F5DE23842}" type="slidenum">
              <a:rPr lang="en-US"/>
              <a:pPr>
                <a:defRPr/>
              </a:pPr>
              <a:t>‹#›</a:t>
            </a:fld>
            <a:endParaRPr lang="th-TH"/>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432B81D3-4D45-4B1B-81FF-C17CCFBCE9AB}" type="slidenum">
              <a:rPr lang="en-US"/>
              <a:pPr>
                <a:defRPr/>
              </a:pPr>
              <a:t>‹#›</a:t>
            </a:fld>
            <a:endParaRPr lang="th-TH"/>
          </a:p>
        </p:txBody>
      </p:sp>
    </p:spTree>
  </p:cSld>
  <p:clrMapOvr>
    <a:masterClrMapping/>
  </p:clrMapOvr>
  <p:transition>
    <p:wipe dir="d"/>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84A5F271-9275-40C5-9A90-56C46000332F}" type="slidenum">
              <a:rPr lang="en-US"/>
              <a:pPr>
                <a:defRPr/>
              </a:pPr>
              <a:t>‹#›</a:t>
            </a:fld>
            <a:endParaRPr lang="th-TH"/>
          </a:p>
        </p:txBody>
      </p:sp>
    </p:spTree>
  </p:cSld>
  <p:clrMapOvr>
    <a:masterClrMapping/>
  </p:clrMapOvr>
  <p:transition>
    <p:wipe dir="d"/>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2F3F3B23-9D9A-40DD-846F-73B2687F035C}" type="slidenum">
              <a:rPr lang="en-US"/>
              <a:pPr>
                <a:defRPr/>
              </a:pPr>
              <a:t>‹#›</a:t>
            </a:fld>
            <a:endParaRPr lang="th-TH"/>
          </a:p>
        </p:txBody>
      </p:sp>
    </p:spTree>
  </p:cSld>
  <p:clrMapOvr>
    <a:masterClrMapping/>
  </p:clrMapOvr>
  <p:transition>
    <p:wipe dir="d"/>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CD46EFCF-EBD6-4C0D-B490-0DC58820949A}" type="slidenum">
              <a:rPr lang="en-US"/>
              <a:pPr>
                <a:defRPr/>
              </a:pPr>
              <a:t>‹#›</a:t>
            </a:fld>
            <a:endParaRPr lang="th-TH"/>
          </a:p>
        </p:txBody>
      </p:sp>
    </p:spTree>
  </p:cSld>
  <p:clrMapOvr>
    <a:masterClrMapping/>
  </p:clrMapOvr>
  <p:transition>
    <p:wipe dir="d"/>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7F1BC9CE-9005-454C-8171-07C22246BDA6}" type="slidenum">
              <a:rPr lang="en-US"/>
              <a:pPr>
                <a:defRPr/>
              </a:pPr>
              <a:t>‹#›</a:t>
            </a:fld>
            <a:endParaRPr lang="th-TH"/>
          </a:p>
        </p:txBody>
      </p:sp>
    </p:spTree>
  </p:cSld>
  <p:clrMapOvr>
    <a:masterClrMapping/>
  </p:clrMapOvr>
  <p:transition>
    <p:wipe dir="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h-TH"/>
          </a:p>
        </p:txBody>
      </p:sp>
      <p:sp>
        <p:nvSpPr>
          <p:cNvPr id="3" name="Rectangle 5"/>
          <p:cNvSpPr>
            <a:spLocks noGrp="1" noChangeArrowheads="1"/>
          </p:cNvSpPr>
          <p:nvPr>
            <p:ph type="ftr" sz="quarter" idx="11"/>
          </p:nvPr>
        </p:nvSpPr>
        <p:spPr>
          <a:ln/>
        </p:spPr>
        <p:txBody>
          <a:bodyPr/>
          <a:lstStyle>
            <a:lvl1pPr>
              <a:defRPr/>
            </a:lvl1pPr>
          </a:lstStyle>
          <a:p>
            <a:pPr>
              <a:defRPr/>
            </a:pP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C08BDB94-F2DC-4DB3-B293-AA4354E05184}" type="slidenum">
              <a:rPr lang="en-US"/>
              <a:pPr>
                <a:defRPr/>
              </a:pPr>
              <a:t>‹#›</a:t>
            </a:fld>
            <a:endParaRPr lang="th-TH"/>
          </a:p>
        </p:txBody>
      </p:sp>
    </p:spTree>
  </p:cSld>
  <p:clrMapOvr>
    <a:masterClrMapping/>
  </p:clrMapOvr>
  <p:transition>
    <p:wipe dir="d"/>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0A256168-5DB2-4F4F-944E-96180266A27E}" type="slidenum">
              <a:rPr lang="en-US"/>
              <a:pPr>
                <a:defRPr/>
              </a:pPr>
              <a:t>‹#›</a:t>
            </a:fld>
            <a:endParaRPr lang="th-TH"/>
          </a:p>
        </p:txBody>
      </p:sp>
    </p:spTree>
  </p:cSld>
  <p:clrMapOvr>
    <a:masterClrMapping/>
  </p:clrMapOvr>
  <p:transition>
    <p:wipe dir="d"/>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81B4C8B2-D3D3-439D-BBB1-909ADDEE1886}" type="slidenum">
              <a:rPr lang="en-US"/>
              <a:pPr>
                <a:defRPr/>
              </a:pPr>
              <a:t>‹#›</a:t>
            </a:fld>
            <a:endParaRPr lang="th-TH"/>
          </a:p>
        </p:txBody>
      </p:sp>
    </p:spTree>
  </p:cSld>
  <p:clrMapOvr>
    <a:masterClrMapping/>
  </p:clrMapOvr>
  <p:transition>
    <p:wipe dir="d"/>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E11EDE0D-F262-47AE-A4DF-B14ADD6C27B6}" type="slidenum">
              <a:rPr lang="en-US"/>
              <a:pPr>
                <a:defRPr/>
              </a:pPr>
              <a:t>‹#›</a:t>
            </a:fld>
            <a:endParaRPr lang="th-TH"/>
          </a:p>
        </p:txBody>
      </p:sp>
    </p:spTree>
  </p:cSld>
  <p:clrMapOvr>
    <a:masterClrMapping/>
  </p:clrMapOvr>
  <p:transition>
    <p:wipe dir="d"/>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D17A9714-BE8A-4CDB-B734-AB862B1C58ED}" type="slidenum">
              <a:rPr lang="en-US"/>
              <a:pPr>
                <a:defRPr/>
              </a:pPr>
              <a:t>‹#›</a:t>
            </a:fld>
            <a:endParaRPr lang="th-TH"/>
          </a:p>
        </p:txBody>
      </p:sp>
    </p:spTree>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BC643A50-D3DE-4B58-91C9-92944A41E89C}" type="slidenum">
              <a:rPr lang="en-US"/>
              <a:pPr>
                <a:defRPr/>
              </a:pPr>
              <a:t>‹#›</a:t>
            </a:fld>
            <a:endParaRPr lang="th-TH"/>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0E065E5-6A9C-4B99-9E3B-508CF6605205}" type="datetimeFigureOut">
              <a:rPr lang="zh-TW" altLang="en-US"/>
              <a:pPr>
                <a:defRPr/>
              </a:pPr>
              <a:t>2012/11/15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18B7EAD-EA56-4AD5-998F-07DE22D91126}" type="slidenum">
              <a:rPr lang="zh-TW" altLang="en-US"/>
              <a:pPr>
                <a:defRPr/>
              </a:pPr>
              <a:t>‹#›</a:t>
            </a:fld>
            <a:endParaRPr lang="zh-TW"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772D3CB-4753-4CE1-83BE-5FB7DFC67CF1}" type="datetimeFigureOut">
              <a:rPr lang="zh-TW" altLang="en-US"/>
              <a:pPr>
                <a:defRPr/>
              </a:pPr>
              <a:t>2012/11/15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699BC51-B1D9-4C10-A74E-C62B1CC81CC2}" type="slidenum">
              <a:rPr lang="zh-TW" altLang="en-US"/>
              <a:pPr>
                <a:defRPr/>
              </a:pPr>
              <a:t>‹#›</a:t>
            </a:fld>
            <a:endParaRPr lang="zh-TW"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5F621AB2-AF10-4144-A68F-43030460D35E}" type="datetimeFigureOut">
              <a:rPr lang="zh-TW" altLang="en-US"/>
              <a:pPr>
                <a:defRPr/>
              </a:pPr>
              <a:t>2012/11/15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F825FC7-449F-4EC3-8FBA-AAE4225497DB}" type="slidenum">
              <a:rPr lang="zh-TW" altLang="en-US"/>
              <a:pPr>
                <a:defRPr/>
              </a:pPr>
              <a:t>‹#›</a:t>
            </a:fld>
            <a:endParaRPr lang="zh-TW"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2B092517-D269-42F9-9875-2C0A5AFD3F7E}" type="datetimeFigureOut">
              <a:rPr lang="zh-TW" altLang="en-US"/>
              <a:pPr>
                <a:defRPr/>
              </a:pPr>
              <a:t>2012/11/15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BD435A9-1404-49FB-A505-2F614C55DC69}" type="slidenum">
              <a:rPr lang="zh-TW" altLang="en-US"/>
              <a:pPr>
                <a:defRPr/>
              </a:pPr>
              <a:t>‹#›</a:t>
            </a:fld>
            <a:endParaRPr lang="zh-TW"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D605F551-A2F3-48DC-949E-2803785F17C5}" type="datetimeFigureOut">
              <a:rPr lang="zh-TW" altLang="en-US"/>
              <a:pPr>
                <a:defRPr/>
              </a:pPr>
              <a:t>2012/11/15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3D760CDF-BECF-4EE0-B007-62D6A8CA884E}" type="slidenum">
              <a:rPr lang="zh-TW" altLang="en-US"/>
              <a:pPr>
                <a:defRPr/>
              </a:pPr>
              <a:t>‹#›</a:t>
            </a:fld>
            <a:endParaRPr lang="zh-TW" alt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9767D0D7-1365-4915-97E4-5C2043CE842F}" type="datetimeFigureOut">
              <a:rPr lang="zh-TW" altLang="en-US"/>
              <a:pPr>
                <a:defRPr/>
              </a:pPr>
              <a:t>2012/11/15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803B3B0C-C8FC-483F-B12A-457832117909}" type="slidenum">
              <a:rPr lang="zh-TW" altLang="en-US"/>
              <a:pPr>
                <a:defRPr/>
              </a:pPr>
              <a:t>‹#›</a:t>
            </a:fld>
            <a:endParaRPr lang="zh-TW"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11EB2984-1B16-4D95-9ECB-C2735AAEBA02}" type="datetimeFigureOut">
              <a:rPr lang="zh-TW" altLang="en-US"/>
              <a:pPr>
                <a:defRPr/>
              </a:pPr>
              <a:t>2012/11/15</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F00BDF7E-70C3-4FB2-AB03-0967D20F571F}" type="slidenum">
              <a:rPr lang="zh-TW" altLang="en-US"/>
              <a:pPr>
                <a:defRPr/>
              </a:pPr>
              <a:t>‹#›</a:t>
            </a:fld>
            <a:endParaRPr lang="zh-TW"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7417FD9-CDB5-4EEC-9C72-61B4996D6F8F}" type="datetimeFigureOut">
              <a:rPr lang="zh-TW" altLang="en-US"/>
              <a:pPr>
                <a:defRPr/>
              </a:pPr>
              <a:t>2012/11/15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A8D2BB3-ED00-4633-9503-C25345B205FD}" type="slidenum">
              <a:rPr lang="zh-TW" altLang="en-US"/>
              <a:pPr>
                <a:defRPr/>
              </a:pPr>
              <a:t>‹#›</a:t>
            </a:fld>
            <a:endParaRPr lang="zh-TW"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2E15E5DE-0725-4CD6-A19B-35663EAC2FEB}" type="datetimeFigureOut">
              <a:rPr lang="zh-TW" altLang="en-US"/>
              <a:pPr>
                <a:defRPr/>
              </a:pPr>
              <a:t>2012/11/15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071873E-AD37-44ED-A6E0-C149C721ADC6}" type="slidenum">
              <a:rPr lang="zh-TW" altLang="en-US"/>
              <a:pPr>
                <a:defRPr/>
              </a:pPr>
              <a:t>‹#›</a:t>
            </a:fld>
            <a:endParaRPr lang="zh-TW"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89A74C4-7374-4BE0-85D5-9F1C0A3C3C18}" type="datetimeFigureOut">
              <a:rPr lang="zh-TW" altLang="en-US"/>
              <a:pPr>
                <a:defRPr/>
              </a:pPr>
              <a:t>2012/11/15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9C2A373-72F3-4EED-A166-9E114A6238C1}"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03" indent="0">
              <a:buNone/>
              <a:defRPr sz="2000" b="1"/>
            </a:lvl2pPr>
            <a:lvl3pPr marL="914009" indent="0">
              <a:buNone/>
              <a:defRPr sz="1800" b="1"/>
            </a:lvl3pPr>
            <a:lvl4pPr marL="1371010" indent="0">
              <a:buNone/>
              <a:defRPr sz="1600" b="1"/>
            </a:lvl4pPr>
            <a:lvl5pPr marL="1828016" indent="0">
              <a:buNone/>
              <a:defRPr sz="1600" b="1"/>
            </a:lvl5pPr>
            <a:lvl6pPr marL="2285020" indent="0">
              <a:buNone/>
              <a:defRPr sz="1600" b="1"/>
            </a:lvl6pPr>
            <a:lvl7pPr marL="2742025" indent="0">
              <a:buNone/>
              <a:defRPr sz="1600" b="1"/>
            </a:lvl7pPr>
            <a:lvl8pPr marL="3199028" indent="0">
              <a:buNone/>
              <a:defRPr sz="1600" b="1"/>
            </a:lvl8pPr>
            <a:lvl9pPr marL="36560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7"/>
            <a:ext cx="4041775" cy="639762"/>
          </a:xfrm>
        </p:spPr>
        <p:txBody>
          <a:bodyPr anchor="b"/>
          <a:lstStyle>
            <a:lvl1pPr marL="0" indent="0">
              <a:buNone/>
              <a:defRPr sz="2400" b="1"/>
            </a:lvl1pPr>
            <a:lvl2pPr marL="457003" indent="0">
              <a:buNone/>
              <a:defRPr sz="2000" b="1"/>
            </a:lvl2pPr>
            <a:lvl3pPr marL="914009" indent="0">
              <a:buNone/>
              <a:defRPr sz="1800" b="1"/>
            </a:lvl3pPr>
            <a:lvl4pPr marL="1371010" indent="0">
              <a:buNone/>
              <a:defRPr sz="1600" b="1"/>
            </a:lvl4pPr>
            <a:lvl5pPr marL="1828016" indent="0">
              <a:buNone/>
              <a:defRPr sz="1600" b="1"/>
            </a:lvl5pPr>
            <a:lvl6pPr marL="2285020" indent="0">
              <a:buNone/>
              <a:defRPr sz="1600" b="1"/>
            </a:lvl6pPr>
            <a:lvl7pPr marL="2742025" indent="0">
              <a:buNone/>
              <a:defRPr sz="1600" b="1"/>
            </a:lvl7pPr>
            <a:lvl8pPr marL="3199028" indent="0">
              <a:buNone/>
              <a:defRPr sz="1600" b="1"/>
            </a:lvl8pPr>
            <a:lvl9pPr marL="36560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BD87DC23-63CB-4955-8D46-0B4B168DB7DF}" type="slidenum">
              <a:rPr lang="en-US"/>
              <a:pPr>
                <a:defRPr/>
              </a:pPr>
              <a:t>‹#›</a:t>
            </a:fld>
            <a:endParaRPr lang="th-TH"/>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1620C65-D769-486C-B36A-8361E15BFD17}" type="datetimeFigureOut">
              <a:rPr lang="zh-TW" altLang="en-US"/>
              <a:pPr>
                <a:defRPr/>
              </a:pPr>
              <a:t>2012/11/15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CFB8AED-69C5-4924-9E1D-F5DC4361C610}" type="slidenum">
              <a:rPr lang="zh-TW" altLang="en-US"/>
              <a:pPr>
                <a:defRPr/>
              </a:pPr>
              <a:t>‹#›</a:t>
            </a:fld>
            <a:endParaRPr lang="zh-TW"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
        <p:nvSpPr>
          <p:cNvPr id="4" name="Rectangle 4"/>
          <p:cNvSpPr>
            <a:spLocks noGrp="1" noChangeArrowheads="1"/>
          </p:cNvSpPr>
          <p:nvPr>
            <p:ph type="dt" sz="half" idx="10"/>
          </p:nvPr>
        </p:nvSpPr>
        <p:spPr>
          <a:ln/>
        </p:spPr>
        <p:txBody>
          <a:bodyPr/>
          <a:lstStyle>
            <a:lvl1pPr>
              <a:defRPr/>
            </a:lvl1pPr>
          </a:lstStyle>
          <a:p>
            <a:pPr>
              <a:defRPr/>
            </a:pPr>
            <a:fld id="{52EFF2E3-BB81-4E9A-B8B9-2BCB2BB92A7F}" type="datetimeFigureOut">
              <a:rPr lang="th-TH"/>
              <a:pPr>
                <a:defRPr/>
              </a:pPr>
              <a:t>15/11/55</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EECE2AF9-4B17-4708-A556-784D886B1C10}" type="slidenum">
              <a:rPr lang="en-US"/>
              <a:pPr>
                <a:defRPr/>
              </a:pPr>
              <a:t>‹#›</a:t>
            </a:fld>
            <a:endParaRPr lang="th-TH"/>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fld id="{F7971586-CCAB-4257-872F-C4804B83DB69}" type="datetimeFigureOut">
              <a:rPr lang="th-TH"/>
              <a:pPr>
                <a:defRPr/>
              </a:pPr>
              <a:t>15/11/55</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66AFAD28-F6D8-48FD-9DE8-A567F5794188}" type="slidenum">
              <a:rPr lang="en-US"/>
              <a:pPr>
                <a:defRPr/>
              </a:pPr>
              <a:t>‹#›</a:t>
            </a:fld>
            <a:endParaRPr lang="th-TH"/>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D0900CF-02D7-4973-9C10-2AE50093CFEC}" type="datetimeFigureOut">
              <a:rPr lang="th-TH"/>
              <a:pPr>
                <a:defRPr/>
              </a:pPr>
              <a:t>15/11/55</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DDA55900-6F3C-44A3-8549-343295020DB3}" type="slidenum">
              <a:rPr lang="en-US"/>
              <a:pPr>
                <a:defRPr/>
              </a:pPr>
              <a:t>‹#›</a:t>
            </a:fld>
            <a:endParaRPr lang="th-TH"/>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a:ln/>
        </p:spPr>
        <p:txBody>
          <a:bodyPr/>
          <a:lstStyle>
            <a:lvl1pPr>
              <a:defRPr/>
            </a:lvl1pPr>
          </a:lstStyle>
          <a:p>
            <a:pPr>
              <a:defRPr/>
            </a:pPr>
            <a:fld id="{DF80B812-952F-4BF9-B9A1-C3979CA76936}" type="datetimeFigureOut">
              <a:rPr lang="th-TH"/>
              <a:pPr>
                <a:defRPr/>
              </a:pPr>
              <a:t>15/11/55</a:t>
            </a:fld>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A39AA9F8-12F9-45EA-B715-6CDF8E50A355}" type="slidenum">
              <a:rPr lang="en-US"/>
              <a:pPr>
                <a:defRPr/>
              </a:pPr>
              <a:t>‹#›</a:t>
            </a:fld>
            <a:endParaRPr lang="th-TH"/>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nvPr>
        </p:nvSpPr>
        <p:spPr>
          <a:ln/>
        </p:spPr>
        <p:txBody>
          <a:bodyPr/>
          <a:lstStyle>
            <a:lvl1pPr>
              <a:defRPr/>
            </a:lvl1pPr>
          </a:lstStyle>
          <a:p>
            <a:pPr>
              <a:defRPr/>
            </a:pPr>
            <a:fld id="{78666492-1751-445C-A004-2B1D3E11D481}" type="datetimeFigureOut">
              <a:rPr lang="th-TH"/>
              <a:pPr>
                <a:defRPr/>
              </a:pPr>
              <a:t>15/11/55</a:t>
            </a:fld>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2D4C1409-BBD1-473E-9D52-AD04887D3566}" type="slidenum">
              <a:rPr lang="en-US"/>
              <a:pPr>
                <a:defRPr/>
              </a:pPr>
              <a:t>‹#›</a:t>
            </a:fld>
            <a:endParaRPr lang="th-TH"/>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4"/>
          <p:cNvSpPr>
            <a:spLocks noGrp="1" noChangeArrowheads="1"/>
          </p:cNvSpPr>
          <p:nvPr>
            <p:ph type="dt" sz="half" idx="10"/>
          </p:nvPr>
        </p:nvSpPr>
        <p:spPr>
          <a:ln/>
        </p:spPr>
        <p:txBody>
          <a:bodyPr/>
          <a:lstStyle>
            <a:lvl1pPr>
              <a:defRPr/>
            </a:lvl1pPr>
          </a:lstStyle>
          <a:p>
            <a:pPr>
              <a:defRPr/>
            </a:pPr>
            <a:fld id="{4ACB44B1-5CA8-4A35-A823-0468ED08A268}" type="datetimeFigureOut">
              <a:rPr lang="th-TH"/>
              <a:pPr>
                <a:defRPr/>
              </a:pPr>
              <a:t>15/11/55</a:t>
            </a:fld>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90CECA5E-F18A-4298-99A2-C66A931F647A}" type="slidenum">
              <a:rPr lang="en-US"/>
              <a:pPr>
                <a:defRPr/>
              </a:pPr>
              <a:t>‹#›</a:t>
            </a:fld>
            <a:endParaRPr lang="th-TH"/>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DF9674D-F0E9-4B00-929E-01669FC64F93}" type="datetimeFigureOut">
              <a:rPr lang="th-TH"/>
              <a:pPr>
                <a:defRPr/>
              </a:pPr>
              <a:t>15/11/55</a:t>
            </a:fld>
            <a:endParaRPr lang="th-TH"/>
          </a:p>
        </p:txBody>
      </p:sp>
      <p:sp>
        <p:nvSpPr>
          <p:cNvPr id="3" name="Rectangle 5"/>
          <p:cNvSpPr>
            <a:spLocks noGrp="1" noChangeArrowheads="1"/>
          </p:cNvSpPr>
          <p:nvPr>
            <p:ph type="ftr" sz="quarter" idx="11"/>
          </p:nvPr>
        </p:nvSpPr>
        <p:spPr>
          <a:ln/>
        </p:spPr>
        <p:txBody>
          <a:bodyPr/>
          <a:lstStyle>
            <a:lvl1pPr>
              <a:defRPr/>
            </a:lvl1pPr>
          </a:lstStyle>
          <a:p>
            <a:pPr>
              <a:defRPr/>
            </a:pP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6433E86B-4B09-45C0-A88E-7D0173375D2E}" type="slidenum">
              <a:rPr lang="en-US"/>
              <a:pPr>
                <a:defRPr/>
              </a:pPr>
              <a:t>‹#›</a:t>
            </a:fld>
            <a:endParaRPr lang="th-TH"/>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AE6A495-A36E-4211-93EC-2496FF9201AB}" type="datetimeFigureOut">
              <a:rPr lang="th-TH"/>
              <a:pPr>
                <a:defRPr/>
              </a:pPr>
              <a:t>15/11/55</a:t>
            </a:fld>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003CD69A-1EA2-435D-A8DB-9E4D4129658F}" type="slidenum">
              <a:rPr lang="en-US"/>
              <a:pPr>
                <a:defRPr/>
              </a:pPr>
              <a:t>‹#›</a:t>
            </a:fld>
            <a:endParaRPr lang="th-TH"/>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87254EE-6454-44BA-A316-A9A8479F6939}" type="datetimeFigureOut">
              <a:rPr lang="th-TH"/>
              <a:pPr>
                <a:defRPr/>
              </a:pPr>
              <a:t>15/11/55</a:t>
            </a:fld>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523C0F29-974C-45B1-9B33-CB097068A4BC}" type="slidenum">
              <a:rPr lang="en-US"/>
              <a:pPr>
                <a:defRPr/>
              </a:pPr>
              <a:t>‹#›</a:t>
            </a:fld>
            <a:endParaRPr lang="th-T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8CDD00EB-4B95-4E13-A129-E36F505488C1}" type="slidenum">
              <a:rPr lang="en-US"/>
              <a:pPr>
                <a:defRPr/>
              </a:pPr>
              <a:t>‹#›</a:t>
            </a:fld>
            <a:endParaRPr lang="th-TH"/>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fld id="{9386927D-9622-4FEA-8445-B767D49ED996}" type="datetimeFigureOut">
              <a:rPr lang="th-TH"/>
              <a:pPr>
                <a:defRPr/>
              </a:pPr>
              <a:t>15/11/55</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12755C97-E4CF-4032-BAA0-83F99B2A040F}" type="slidenum">
              <a:rPr lang="en-US"/>
              <a:pPr>
                <a:defRPr/>
              </a:pPr>
              <a:t>‹#›</a:t>
            </a:fld>
            <a:endParaRPr lang="th-TH"/>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fld id="{1211C1C8-AFE8-4628-A36D-B929EAE8A803}" type="datetimeFigureOut">
              <a:rPr lang="th-TH"/>
              <a:pPr>
                <a:defRPr/>
              </a:pPr>
              <a:t>15/11/55</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ED3C09A7-B066-4E0F-ADBE-37B393182ADB}" type="slidenum">
              <a:rPr lang="en-US"/>
              <a:pPr>
                <a:defRPr/>
              </a:pPr>
              <a:t>‹#›</a:t>
            </a:fld>
            <a:endParaRPr lang="th-TH"/>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
        <p:nvSpPr>
          <p:cNvPr id="4" name="Rectangle 4"/>
          <p:cNvSpPr>
            <a:spLocks noGrp="1" noChangeArrowheads="1"/>
          </p:cNvSpPr>
          <p:nvPr>
            <p:ph type="dt" sz="half" idx="10"/>
          </p:nvPr>
        </p:nvSpPr>
        <p:spPr>
          <a:ln/>
        </p:spPr>
        <p:txBody>
          <a:bodyPr/>
          <a:lstStyle>
            <a:lvl1pPr>
              <a:defRPr/>
            </a:lvl1pPr>
          </a:lstStyle>
          <a:p>
            <a:pPr>
              <a:defRPr/>
            </a:pPr>
            <a:fld id="{66F94AA9-561F-40EC-B4E3-1B8354034F0A}" type="datetimeFigureOut">
              <a:rPr lang="en-US"/>
              <a:pPr>
                <a:defRPr/>
              </a:pPr>
              <a:t>11/15/2012</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0E43C0C4-7E46-4E1B-877F-EA7B6AABA1EA}" type="slidenum">
              <a:rPr lang="en-US"/>
              <a:pPr>
                <a:defRPr/>
              </a:pPr>
              <a:t>‹#›</a:t>
            </a:fld>
            <a:endParaRPr lang="th-TH"/>
          </a:p>
        </p:txBody>
      </p:sp>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fld id="{4DA29523-B9D4-4F79-9137-8A9E80D9C0D2}" type="datetimeFigureOut">
              <a:rPr lang="en-US"/>
              <a:pPr>
                <a:defRPr/>
              </a:pPr>
              <a:t>11/15/2012</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DBCD6C4A-BE9A-458E-A5EF-87C483E9C42E}" type="slidenum">
              <a:rPr lang="en-US"/>
              <a:pPr>
                <a:defRPr/>
              </a:pPr>
              <a:t>‹#›</a:t>
            </a:fld>
            <a:endParaRPr lang="th-TH"/>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8EA5F41-52F5-4426-AE11-A561DC4D86BE}" type="datetimeFigureOut">
              <a:rPr lang="en-US"/>
              <a:pPr>
                <a:defRPr/>
              </a:pPr>
              <a:t>11/15/2012</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2D66272F-4DBF-420C-A01E-6EDEA0DC81EC}" type="slidenum">
              <a:rPr lang="en-US"/>
              <a:pPr>
                <a:defRPr/>
              </a:pPr>
              <a:t>‹#›</a:t>
            </a:fld>
            <a:endParaRPr lang="th-TH"/>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5613" y="1600200"/>
            <a:ext cx="40401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401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a:ln/>
        </p:spPr>
        <p:txBody>
          <a:bodyPr/>
          <a:lstStyle>
            <a:lvl1pPr>
              <a:defRPr/>
            </a:lvl1pPr>
          </a:lstStyle>
          <a:p>
            <a:pPr>
              <a:defRPr/>
            </a:pPr>
            <a:fld id="{4AAFA7A5-4A70-47DD-865A-1676E02E058C}" type="datetimeFigureOut">
              <a:rPr lang="en-US"/>
              <a:pPr>
                <a:defRPr/>
              </a:pPr>
              <a:t>11/15/2012</a:t>
            </a:fld>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E4C4E0BB-7027-436A-B53B-059C6D6C04EA}" type="slidenum">
              <a:rPr lang="en-US"/>
              <a:pPr>
                <a:defRPr/>
              </a:pPr>
              <a:t>‹#›</a:t>
            </a:fld>
            <a:endParaRPr lang="th-TH"/>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nvPr>
        </p:nvSpPr>
        <p:spPr>
          <a:ln/>
        </p:spPr>
        <p:txBody>
          <a:bodyPr/>
          <a:lstStyle>
            <a:lvl1pPr>
              <a:defRPr/>
            </a:lvl1pPr>
          </a:lstStyle>
          <a:p>
            <a:pPr>
              <a:defRPr/>
            </a:pPr>
            <a:fld id="{6553A86E-BA4A-4663-AEE3-86251A725A4E}" type="datetimeFigureOut">
              <a:rPr lang="en-US"/>
              <a:pPr>
                <a:defRPr/>
              </a:pPr>
              <a:t>11/15/2012</a:t>
            </a:fld>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FDD3D431-E126-4686-8DFA-72936EEBBCC8}" type="slidenum">
              <a:rPr lang="en-US"/>
              <a:pPr>
                <a:defRPr/>
              </a:pPr>
              <a:t>‹#›</a:t>
            </a:fld>
            <a:endParaRPr lang="th-TH"/>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4"/>
          <p:cNvSpPr>
            <a:spLocks noGrp="1" noChangeArrowheads="1"/>
          </p:cNvSpPr>
          <p:nvPr>
            <p:ph type="dt" sz="half" idx="10"/>
          </p:nvPr>
        </p:nvSpPr>
        <p:spPr>
          <a:ln/>
        </p:spPr>
        <p:txBody>
          <a:bodyPr/>
          <a:lstStyle>
            <a:lvl1pPr>
              <a:defRPr/>
            </a:lvl1pPr>
          </a:lstStyle>
          <a:p>
            <a:pPr>
              <a:defRPr/>
            </a:pPr>
            <a:fld id="{DBC2CACA-D2DE-4088-A3EE-F911EA0DD1C2}" type="datetimeFigureOut">
              <a:rPr lang="en-US"/>
              <a:pPr>
                <a:defRPr/>
              </a:pPr>
              <a:t>11/15/2012</a:t>
            </a:fld>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61F4C687-50BD-4DAE-A936-99FC84F9C022}" type="slidenum">
              <a:rPr lang="en-US"/>
              <a:pPr>
                <a:defRPr/>
              </a:pPr>
              <a:t>‹#›</a:t>
            </a:fld>
            <a:endParaRPr lang="th-TH"/>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75049D9-A85F-4C8C-A5B8-A74F8F0F7AC0}" type="datetimeFigureOut">
              <a:rPr lang="en-US"/>
              <a:pPr>
                <a:defRPr/>
              </a:pPr>
              <a:t>11/15/2012</a:t>
            </a:fld>
            <a:endParaRPr lang="th-TH"/>
          </a:p>
        </p:txBody>
      </p:sp>
      <p:sp>
        <p:nvSpPr>
          <p:cNvPr id="3" name="Rectangle 5"/>
          <p:cNvSpPr>
            <a:spLocks noGrp="1" noChangeArrowheads="1"/>
          </p:cNvSpPr>
          <p:nvPr>
            <p:ph type="ftr" sz="quarter" idx="11"/>
          </p:nvPr>
        </p:nvSpPr>
        <p:spPr>
          <a:ln/>
        </p:spPr>
        <p:txBody>
          <a:bodyPr/>
          <a:lstStyle>
            <a:lvl1pPr>
              <a:defRPr/>
            </a:lvl1pPr>
          </a:lstStyle>
          <a:p>
            <a:pPr>
              <a:defRPr/>
            </a:pP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ACAEA60E-EF4C-450D-9290-80B10A236B53}" type="slidenum">
              <a:rPr lang="en-US"/>
              <a:pPr>
                <a:defRPr/>
              </a:pPr>
              <a:t>‹#›</a:t>
            </a:fld>
            <a:endParaRPr lang="th-TH"/>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750A26D-3167-49FA-9D83-6B1FB529CA55}" type="datetimeFigureOut">
              <a:rPr lang="en-US"/>
              <a:pPr>
                <a:defRPr/>
              </a:pPr>
              <a:t>11/15/2012</a:t>
            </a:fld>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6EC77243-9D7D-4471-A3D1-351FD51E185E}" type="slidenum">
              <a:rPr lang="en-US"/>
              <a:pPr>
                <a:defRPr/>
              </a:pPr>
              <a:t>‹#›</a:t>
            </a:fld>
            <a:endParaRPr lang="th-TH"/>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h-TH"/>
          </a:p>
        </p:txBody>
      </p:sp>
      <p:sp>
        <p:nvSpPr>
          <p:cNvPr id="3" name="Rectangle 5"/>
          <p:cNvSpPr>
            <a:spLocks noGrp="1" noChangeArrowheads="1"/>
          </p:cNvSpPr>
          <p:nvPr>
            <p:ph type="ftr" sz="quarter" idx="11"/>
          </p:nvPr>
        </p:nvSpPr>
        <p:spPr>
          <a:ln/>
        </p:spPr>
        <p:txBody>
          <a:bodyPr/>
          <a:lstStyle>
            <a:lvl1pPr>
              <a:defRPr/>
            </a:lvl1pPr>
          </a:lstStyle>
          <a:p>
            <a:pPr>
              <a:defRPr/>
            </a:pP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77D73030-E61F-4354-ADC0-17CB64FF6A08}" type="slidenum">
              <a:rPr lang="en-US"/>
              <a:pPr>
                <a:defRPr/>
              </a:pPr>
              <a:t>‹#›</a:t>
            </a:fld>
            <a:endParaRPr lang="th-TH"/>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0253CA2-C058-4B7A-920C-55B4EB552E98}" type="datetimeFigureOut">
              <a:rPr lang="en-US"/>
              <a:pPr>
                <a:defRPr/>
              </a:pPr>
              <a:t>11/15/2012</a:t>
            </a:fld>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7437B996-BBC5-458F-9B90-D4E1DFB3452E}" type="slidenum">
              <a:rPr lang="en-US"/>
              <a:pPr>
                <a:defRPr/>
              </a:pPr>
              <a:t>‹#›</a:t>
            </a:fld>
            <a:endParaRPr lang="th-TH"/>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fld id="{4C813174-069E-4D68-A519-EAA398B1A14D}" type="datetimeFigureOut">
              <a:rPr lang="en-US"/>
              <a:pPr>
                <a:defRPr/>
              </a:pPr>
              <a:t>11/15/2012</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9746CA73-02C8-4BC1-83AA-BDE8AAED6BDF}" type="slidenum">
              <a:rPr lang="en-US"/>
              <a:pPr>
                <a:defRPr/>
              </a:pPr>
              <a:t>‹#›</a:t>
            </a:fld>
            <a:endParaRPr lang="th-TH"/>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74638"/>
            <a:ext cx="2057400" cy="5853112"/>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5613" y="274638"/>
            <a:ext cx="6022975"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fld id="{9D01527D-E3D9-45A2-943A-2793F542DBA1}" type="datetimeFigureOut">
              <a:rPr lang="en-US"/>
              <a:pPr>
                <a:defRPr/>
              </a:pPr>
              <a:t>11/15/2012</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9AB4FC80-1C46-4ECB-8224-7BEDD5CAF866}" type="slidenum">
              <a:rPr lang="en-US"/>
              <a:pPr>
                <a:defRPr/>
              </a:pPr>
              <a:t>‹#›</a:t>
            </a:fld>
            <a:endParaRPr lang="th-TH"/>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400"/>
            </a:lvl1pPr>
            <a:lvl2pPr marL="457003" indent="0">
              <a:buNone/>
              <a:defRPr sz="1200"/>
            </a:lvl2pPr>
            <a:lvl3pPr marL="914009" indent="0">
              <a:buNone/>
              <a:defRPr sz="1000"/>
            </a:lvl3pPr>
            <a:lvl4pPr marL="1371010" indent="0">
              <a:buNone/>
              <a:defRPr sz="900"/>
            </a:lvl4pPr>
            <a:lvl5pPr marL="1828016" indent="0">
              <a:buNone/>
              <a:defRPr sz="900"/>
            </a:lvl5pPr>
            <a:lvl6pPr marL="2285020" indent="0">
              <a:buNone/>
              <a:defRPr sz="900"/>
            </a:lvl6pPr>
            <a:lvl7pPr marL="2742025" indent="0">
              <a:buNone/>
              <a:defRPr sz="900"/>
            </a:lvl7pPr>
            <a:lvl8pPr marL="3199028" indent="0">
              <a:buNone/>
              <a:defRPr sz="900"/>
            </a:lvl8pPr>
            <a:lvl9pPr marL="365603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D5B14830-BF8F-4C0D-A3D2-EDEEE9942197}" type="slidenum">
              <a:rPr lang="en-US"/>
              <a:pPr>
                <a:defRPr/>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B61444D9-EC6B-44EC-9F4A-8D555A170C4A}" type="slidenum">
              <a:rPr lang="en-US"/>
              <a:pPr>
                <a:defRPr/>
              </a:pPr>
              <a:t>‹#›</a:t>
            </a:fld>
            <a:endParaRPr lang="th-TH"/>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322" tIns="45661" rIns="91322" bIns="45661"/>
          <a:lstStyle>
            <a:lvl1pPr marL="0" indent="0">
              <a:buNone/>
              <a:defRPr sz="3200"/>
            </a:lvl1pPr>
            <a:lvl2pPr marL="457003" indent="0">
              <a:buNone/>
              <a:defRPr sz="2800"/>
            </a:lvl2pPr>
            <a:lvl3pPr marL="914009" indent="0">
              <a:buNone/>
              <a:defRPr sz="2400"/>
            </a:lvl3pPr>
            <a:lvl4pPr marL="1371010" indent="0">
              <a:buNone/>
              <a:defRPr sz="2000"/>
            </a:lvl4pPr>
            <a:lvl5pPr marL="1828016" indent="0">
              <a:buNone/>
              <a:defRPr sz="2000"/>
            </a:lvl5pPr>
            <a:lvl6pPr marL="2285020" indent="0">
              <a:buNone/>
              <a:defRPr sz="2000"/>
            </a:lvl6pPr>
            <a:lvl7pPr marL="2742025" indent="0">
              <a:buNone/>
              <a:defRPr sz="2000"/>
            </a:lvl7pPr>
            <a:lvl8pPr marL="3199028" indent="0">
              <a:buNone/>
              <a:defRPr sz="2000"/>
            </a:lvl8pPr>
            <a:lvl9pPr marL="3656034" indent="0">
              <a:buNone/>
              <a:defRPr sz="2000"/>
            </a:lvl9pPr>
          </a:lstStyle>
          <a:p>
            <a:pPr lvl="0"/>
            <a:endParaRPr lang="en-US" noProof="0" smtClean="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03" indent="0">
              <a:buNone/>
              <a:defRPr sz="1200"/>
            </a:lvl2pPr>
            <a:lvl3pPr marL="914009" indent="0">
              <a:buNone/>
              <a:defRPr sz="1000"/>
            </a:lvl3pPr>
            <a:lvl4pPr marL="1371010" indent="0">
              <a:buNone/>
              <a:defRPr sz="900"/>
            </a:lvl4pPr>
            <a:lvl5pPr marL="1828016" indent="0">
              <a:buNone/>
              <a:defRPr sz="900"/>
            </a:lvl5pPr>
            <a:lvl6pPr marL="2285020" indent="0">
              <a:buNone/>
              <a:defRPr sz="900"/>
            </a:lvl6pPr>
            <a:lvl7pPr marL="2742025" indent="0">
              <a:buNone/>
              <a:defRPr sz="900"/>
            </a:lvl7pPr>
            <a:lvl8pPr marL="3199028" indent="0">
              <a:buNone/>
              <a:defRPr sz="900"/>
            </a:lvl8pPr>
            <a:lvl9pPr marL="365603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002F9E85-A226-4FED-AF72-A2CFE2BC2B61}" type="slidenum">
              <a:rPr lang="en-US"/>
              <a:pPr>
                <a:defRPr/>
              </a:pPr>
              <a:t>‹#›</a:t>
            </a:fld>
            <a:endParaRPr lang="th-T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1E32FE37-C1F1-49AB-B9A0-5FB1A07DF7FC}" type="slidenum">
              <a:rPr lang="en-US"/>
              <a:pPr>
                <a:defRPr/>
              </a:pPr>
              <a:t>‹#›</a:t>
            </a:fld>
            <a:endParaRPr lang="th-T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7BAF24FA-0B50-436A-BF9B-27AB3D9F283E}" type="slidenum">
              <a:rPr lang="en-US"/>
              <a:pPr>
                <a:defRPr/>
              </a:pPr>
              <a:t>‹#›</a:t>
            </a:fld>
            <a:endParaRPr lang="th-T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29" y="2129731"/>
            <a:ext cx="7771116" cy="1470422"/>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457" y="3885906"/>
            <a:ext cx="6399660" cy="1753195"/>
          </a:xfrm>
        </p:spPr>
        <p:txBody>
          <a:bodyPr/>
          <a:lstStyle>
            <a:lvl1pPr marL="0" indent="0" algn="ctr">
              <a:buNone/>
              <a:defRPr/>
            </a:lvl1pPr>
            <a:lvl2pPr marL="418001" indent="0" algn="ctr">
              <a:buNone/>
              <a:defRPr/>
            </a:lvl2pPr>
            <a:lvl3pPr marL="836003" indent="0" algn="ctr">
              <a:buNone/>
              <a:defRPr/>
            </a:lvl3pPr>
            <a:lvl4pPr marL="1254004" indent="0" algn="ctr">
              <a:buNone/>
              <a:defRPr/>
            </a:lvl4pPr>
            <a:lvl5pPr marL="1672008" indent="0" algn="ctr">
              <a:buNone/>
              <a:defRPr/>
            </a:lvl5pPr>
            <a:lvl6pPr marL="2090010" indent="0" algn="ctr">
              <a:buNone/>
              <a:defRPr/>
            </a:lvl6pPr>
            <a:lvl7pPr marL="2508011" indent="0" algn="ctr">
              <a:buNone/>
              <a:defRPr/>
            </a:lvl7pPr>
            <a:lvl8pPr marL="2926014" indent="0" algn="ctr">
              <a:buNone/>
              <a:defRPr/>
            </a:lvl8pPr>
            <a:lvl9pPr marL="3344016" indent="0" algn="ctr">
              <a:buNone/>
              <a:defRPr/>
            </a:lvl9pPr>
          </a:lstStyle>
          <a:p>
            <a:r>
              <a:rPr lang="en-US" smtClean="0"/>
              <a:t>Click to edit Master subtitle style</a:t>
            </a:r>
            <a:endParaRPr lang="th-TH"/>
          </a:p>
        </p:txBody>
      </p:sp>
      <p:sp>
        <p:nvSpPr>
          <p:cNvPr id="4" name="Rectangle 4"/>
          <p:cNvSpPr>
            <a:spLocks noGrp="1" noChangeArrowheads="1"/>
          </p:cNvSpPr>
          <p:nvPr>
            <p:ph type="dt" sz="half" idx="10"/>
          </p:nvPr>
        </p:nvSpPr>
        <p:spPr/>
        <p:txBody>
          <a:bodyPr/>
          <a:lstStyle>
            <a:lvl1pPr>
              <a:defRPr/>
            </a:lvl1pPr>
          </a:lstStyle>
          <a:p>
            <a:pPr>
              <a:defRPr/>
            </a:pPr>
            <a:endParaRPr lang="th-TH"/>
          </a:p>
        </p:txBody>
      </p:sp>
      <p:sp>
        <p:nvSpPr>
          <p:cNvPr id="5" name="Rectangle 5"/>
          <p:cNvSpPr>
            <a:spLocks noGrp="1" noChangeArrowheads="1"/>
          </p:cNvSpPr>
          <p:nvPr>
            <p:ph type="ftr" sz="quarter" idx="11"/>
          </p:nvPr>
        </p:nvSpPr>
        <p:spPr/>
        <p:txBody>
          <a:bodyPr/>
          <a:lstStyle>
            <a:lvl1pPr>
              <a:defRPr/>
            </a:lvl1pPr>
          </a:lstStyle>
          <a:p>
            <a:pPr>
              <a:defRPr/>
            </a:pPr>
            <a:endParaRPr lang="th-TH"/>
          </a:p>
        </p:txBody>
      </p:sp>
      <p:sp>
        <p:nvSpPr>
          <p:cNvPr id="6" name="Rectangle 6"/>
          <p:cNvSpPr>
            <a:spLocks noGrp="1" noChangeArrowheads="1"/>
          </p:cNvSpPr>
          <p:nvPr>
            <p:ph type="sldNum" sz="quarter" idx="12"/>
          </p:nvPr>
        </p:nvSpPr>
        <p:spPr/>
        <p:txBody>
          <a:bodyPr/>
          <a:lstStyle>
            <a:lvl1pPr>
              <a:defRPr/>
            </a:lvl1pPr>
          </a:lstStyle>
          <a:p>
            <a:pPr>
              <a:defRPr/>
            </a:pPr>
            <a:fld id="{AD8EFD60-C7B4-4BF6-9DC5-D9EB64304BC9}" type="slidenum">
              <a:rPr lang="en-US"/>
              <a:pPr>
                <a:defRPr/>
              </a:pPr>
              <a:t>‹#›</a:t>
            </a:fld>
            <a:endParaRPr lang="th-TH"/>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p:txBody>
          <a:bodyPr/>
          <a:lstStyle>
            <a:lvl1pPr>
              <a:defRPr/>
            </a:lvl1pPr>
          </a:lstStyle>
          <a:p>
            <a:pPr>
              <a:defRPr/>
            </a:pPr>
            <a:endParaRPr lang="th-TH"/>
          </a:p>
        </p:txBody>
      </p:sp>
      <p:sp>
        <p:nvSpPr>
          <p:cNvPr id="5" name="Rectangle 5"/>
          <p:cNvSpPr>
            <a:spLocks noGrp="1" noChangeArrowheads="1"/>
          </p:cNvSpPr>
          <p:nvPr>
            <p:ph type="ftr" sz="quarter" idx="11"/>
          </p:nvPr>
        </p:nvSpPr>
        <p:spPr/>
        <p:txBody>
          <a:bodyPr/>
          <a:lstStyle>
            <a:lvl1pPr>
              <a:defRPr/>
            </a:lvl1pPr>
          </a:lstStyle>
          <a:p>
            <a:pPr>
              <a:defRPr/>
            </a:pPr>
            <a:endParaRPr lang="th-TH"/>
          </a:p>
        </p:txBody>
      </p:sp>
      <p:sp>
        <p:nvSpPr>
          <p:cNvPr id="6" name="Rectangle 6"/>
          <p:cNvSpPr>
            <a:spLocks noGrp="1" noChangeArrowheads="1"/>
          </p:cNvSpPr>
          <p:nvPr>
            <p:ph type="sldNum" sz="quarter" idx="12"/>
          </p:nvPr>
        </p:nvSpPr>
        <p:spPr/>
        <p:txBody>
          <a:bodyPr/>
          <a:lstStyle>
            <a:lvl1pPr>
              <a:defRPr/>
            </a:lvl1pPr>
          </a:lstStyle>
          <a:p>
            <a:pPr>
              <a:defRPr/>
            </a:pPr>
            <a:fld id="{CB014938-8385-4296-A647-31C363133BAC}" type="slidenum">
              <a:rPr lang="en-US"/>
              <a:pPr>
                <a:defRPr/>
              </a:pPr>
              <a:t>‹#›</a:t>
            </a:fld>
            <a:endParaRPr lang="th-TH"/>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99" y="4406801"/>
            <a:ext cx="7771116" cy="1361777"/>
          </a:xfrm>
        </p:spPr>
        <p:txBody>
          <a:bodyPr anchor="t"/>
          <a:lstStyle>
            <a:lvl1pPr algn="l">
              <a:defRPr sz="3700" b="1" cap="all"/>
            </a:lvl1pPr>
          </a:lstStyle>
          <a:p>
            <a:r>
              <a:rPr lang="en-US" smtClean="0"/>
              <a:t>Click to edit Master title style</a:t>
            </a:r>
            <a:endParaRPr lang="th-TH"/>
          </a:p>
        </p:txBody>
      </p:sp>
      <p:sp>
        <p:nvSpPr>
          <p:cNvPr id="3" name="Text Placeholder 2"/>
          <p:cNvSpPr>
            <a:spLocks noGrp="1"/>
          </p:cNvSpPr>
          <p:nvPr>
            <p:ph type="body" idx="1"/>
          </p:nvPr>
        </p:nvSpPr>
        <p:spPr>
          <a:xfrm>
            <a:off x="722799" y="2906613"/>
            <a:ext cx="7771116" cy="1500188"/>
          </a:xfrm>
        </p:spPr>
        <p:txBody>
          <a:bodyPr anchor="b"/>
          <a:lstStyle>
            <a:lvl1pPr marL="0" indent="0">
              <a:buNone/>
              <a:defRPr sz="1800"/>
            </a:lvl1pPr>
            <a:lvl2pPr marL="418001" indent="0">
              <a:buNone/>
              <a:defRPr sz="1600"/>
            </a:lvl2pPr>
            <a:lvl3pPr marL="836003" indent="0">
              <a:buNone/>
              <a:defRPr sz="1500"/>
            </a:lvl3pPr>
            <a:lvl4pPr marL="1254004" indent="0">
              <a:buNone/>
              <a:defRPr sz="1300"/>
            </a:lvl4pPr>
            <a:lvl5pPr marL="1672008" indent="0">
              <a:buNone/>
              <a:defRPr sz="1300"/>
            </a:lvl5pPr>
            <a:lvl6pPr marL="2090010" indent="0">
              <a:buNone/>
              <a:defRPr sz="1300"/>
            </a:lvl6pPr>
            <a:lvl7pPr marL="2508011" indent="0">
              <a:buNone/>
              <a:defRPr sz="1300"/>
            </a:lvl7pPr>
            <a:lvl8pPr marL="2926014" indent="0">
              <a:buNone/>
              <a:defRPr sz="1300"/>
            </a:lvl8pPr>
            <a:lvl9pPr marL="3344016"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th-TH"/>
          </a:p>
        </p:txBody>
      </p:sp>
      <p:sp>
        <p:nvSpPr>
          <p:cNvPr id="5" name="Rectangle 5"/>
          <p:cNvSpPr>
            <a:spLocks noGrp="1" noChangeArrowheads="1"/>
          </p:cNvSpPr>
          <p:nvPr>
            <p:ph type="ftr" sz="quarter" idx="11"/>
          </p:nvPr>
        </p:nvSpPr>
        <p:spPr/>
        <p:txBody>
          <a:bodyPr/>
          <a:lstStyle>
            <a:lvl1pPr>
              <a:defRPr/>
            </a:lvl1pPr>
          </a:lstStyle>
          <a:p>
            <a:pPr>
              <a:defRPr/>
            </a:pPr>
            <a:endParaRPr lang="th-TH"/>
          </a:p>
        </p:txBody>
      </p:sp>
      <p:sp>
        <p:nvSpPr>
          <p:cNvPr id="6" name="Rectangle 6"/>
          <p:cNvSpPr>
            <a:spLocks noGrp="1" noChangeArrowheads="1"/>
          </p:cNvSpPr>
          <p:nvPr>
            <p:ph type="sldNum" sz="quarter" idx="12"/>
          </p:nvPr>
        </p:nvSpPr>
        <p:spPr/>
        <p:txBody>
          <a:bodyPr/>
          <a:lstStyle>
            <a:lvl1pPr>
              <a:defRPr/>
            </a:lvl1pPr>
          </a:lstStyle>
          <a:p>
            <a:pPr>
              <a:defRPr/>
            </a:pPr>
            <a:fld id="{5CC89B05-7446-4764-BA45-023088C9AE01}" type="slidenum">
              <a:rPr lang="en-US"/>
              <a:pPr>
                <a:defRPr/>
              </a:pPr>
              <a:t>‹#›</a:t>
            </a:fld>
            <a:endParaRPr lang="th-TH"/>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6203" y="1599903"/>
            <a:ext cx="4045942" cy="4527352"/>
          </a:xfrm>
        </p:spPr>
        <p:txBody>
          <a:bodyPr/>
          <a:lstStyle>
            <a:lvl1pPr>
              <a:defRPr sz="26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39005" y="1599903"/>
            <a:ext cx="4047368" cy="4527352"/>
          </a:xfrm>
        </p:spPr>
        <p:txBody>
          <a:bodyPr/>
          <a:lstStyle>
            <a:lvl1pPr>
              <a:defRPr sz="26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p:txBody>
          <a:bodyPr/>
          <a:lstStyle>
            <a:lvl1pPr>
              <a:defRPr/>
            </a:lvl1pPr>
          </a:lstStyle>
          <a:p>
            <a:pPr>
              <a:defRPr/>
            </a:pPr>
            <a:endParaRPr lang="th-TH"/>
          </a:p>
        </p:txBody>
      </p:sp>
      <p:sp>
        <p:nvSpPr>
          <p:cNvPr id="6" name="Rectangle 5"/>
          <p:cNvSpPr>
            <a:spLocks noGrp="1" noChangeArrowheads="1"/>
          </p:cNvSpPr>
          <p:nvPr>
            <p:ph type="ftr" sz="quarter" idx="11"/>
          </p:nvPr>
        </p:nvSpPr>
        <p:spPr/>
        <p:txBody>
          <a:bodyPr/>
          <a:lstStyle>
            <a:lvl1pPr>
              <a:defRPr/>
            </a:lvl1pPr>
          </a:lstStyle>
          <a:p>
            <a:pPr>
              <a:defRPr/>
            </a:pPr>
            <a:endParaRPr lang="th-TH"/>
          </a:p>
        </p:txBody>
      </p:sp>
      <p:sp>
        <p:nvSpPr>
          <p:cNvPr id="7" name="Rectangle 6"/>
          <p:cNvSpPr>
            <a:spLocks noGrp="1" noChangeArrowheads="1"/>
          </p:cNvSpPr>
          <p:nvPr>
            <p:ph type="sldNum" sz="quarter" idx="12"/>
          </p:nvPr>
        </p:nvSpPr>
        <p:spPr/>
        <p:txBody>
          <a:bodyPr/>
          <a:lstStyle>
            <a:lvl1pPr>
              <a:defRPr/>
            </a:lvl1pPr>
          </a:lstStyle>
          <a:p>
            <a:pPr>
              <a:defRPr/>
            </a:pPr>
            <a:fld id="{405FAD67-7B14-4D58-AE97-6B33C4E5C362}" type="slidenum">
              <a:rPr lang="en-US"/>
              <a:pPr>
                <a:defRPr/>
              </a:pPr>
              <a:t>‹#›</a:t>
            </a:fld>
            <a:endParaRPr lang="th-TH"/>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31" y="275333"/>
            <a:ext cx="8227319"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632" y="1534422"/>
            <a:ext cx="4038813" cy="639961"/>
          </a:xfrm>
        </p:spPr>
        <p:txBody>
          <a:bodyPr anchor="b"/>
          <a:lstStyle>
            <a:lvl1pPr marL="0" indent="0">
              <a:buNone/>
              <a:defRPr sz="2200" b="1"/>
            </a:lvl1pPr>
            <a:lvl2pPr marL="418001" indent="0">
              <a:buNone/>
              <a:defRPr sz="1800" b="1"/>
            </a:lvl2pPr>
            <a:lvl3pPr marL="836003" indent="0">
              <a:buNone/>
              <a:defRPr sz="1600" b="1"/>
            </a:lvl3pPr>
            <a:lvl4pPr marL="1254004" indent="0">
              <a:buNone/>
              <a:defRPr sz="1500" b="1"/>
            </a:lvl4pPr>
            <a:lvl5pPr marL="1672008" indent="0">
              <a:buNone/>
              <a:defRPr sz="1500" b="1"/>
            </a:lvl5pPr>
            <a:lvl6pPr marL="2090010" indent="0">
              <a:buNone/>
              <a:defRPr sz="1500" b="1"/>
            </a:lvl6pPr>
            <a:lvl7pPr marL="2508011" indent="0">
              <a:buNone/>
              <a:defRPr sz="1500" b="1"/>
            </a:lvl7pPr>
            <a:lvl8pPr marL="2926014" indent="0">
              <a:buNone/>
              <a:defRPr sz="1500" b="1"/>
            </a:lvl8pPr>
            <a:lvl9pPr marL="3344016"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632" y="2174380"/>
            <a:ext cx="4038813" cy="3951386"/>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4711" y="1534422"/>
            <a:ext cx="4040239" cy="639961"/>
          </a:xfrm>
        </p:spPr>
        <p:txBody>
          <a:bodyPr anchor="b"/>
          <a:lstStyle>
            <a:lvl1pPr marL="0" indent="0">
              <a:buNone/>
              <a:defRPr sz="2200" b="1"/>
            </a:lvl1pPr>
            <a:lvl2pPr marL="418001" indent="0">
              <a:buNone/>
              <a:defRPr sz="1800" b="1"/>
            </a:lvl2pPr>
            <a:lvl3pPr marL="836003" indent="0">
              <a:buNone/>
              <a:defRPr sz="1600" b="1"/>
            </a:lvl3pPr>
            <a:lvl4pPr marL="1254004" indent="0">
              <a:buNone/>
              <a:defRPr sz="1500" b="1"/>
            </a:lvl4pPr>
            <a:lvl5pPr marL="1672008" indent="0">
              <a:buNone/>
              <a:defRPr sz="1500" b="1"/>
            </a:lvl5pPr>
            <a:lvl6pPr marL="2090010" indent="0">
              <a:buNone/>
              <a:defRPr sz="1500" b="1"/>
            </a:lvl6pPr>
            <a:lvl7pPr marL="2508011" indent="0">
              <a:buNone/>
              <a:defRPr sz="1500" b="1"/>
            </a:lvl7pPr>
            <a:lvl8pPr marL="2926014" indent="0">
              <a:buNone/>
              <a:defRPr sz="1500" b="1"/>
            </a:lvl8pPr>
            <a:lvl9pPr marL="3344016"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711" y="2174380"/>
            <a:ext cx="4040239" cy="3951386"/>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nvPr>
        </p:nvSpPr>
        <p:spPr/>
        <p:txBody>
          <a:bodyPr/>
          <a:lstStyle>
            <a:lvl1pPr>
              <a:defRPr/>
            </a:lvl1pPr>
          </a:lstStyle>
          <a:p>
            <a:pPr>
              <a:defRPr/>
            </a:pPr>
            <a:endParaRPr lang="th-TH"/>
          </a:p>
        </p:txBody>
      </p:sp>
      <p:sp>
        <p:nvSpPr>
          <p:cNvPr id="8" name="Rectangle 5"/>
          <p:cNvSpPr>
            <a:spLocks noGrp="1" noChangeArrowheads="1"/>
          </p:cNvSpPr>
          <p:nvPr>
            <p:ph type="ftr" sz="quarter" idx="11"/>
          </p:nvPr>
        </p:nvSpPr>
        <p:spPr/>
        <p:txBody>
          <a:bodyPr/>
          <a:lstStyle>
            <a:lvl1pPr>
              <a:defRPr/>
            </a:lvl1pPr>
          </a:lstStyle>
          <a:p>
            <a:pPr>
              <a:defRPr/>
            </a:pPr>
            <a:endParaRPr lang="th-TH"/>
          </a:p>
        </p:txBody>
      </p:sp>
      <p:sp>
        <p:nvSpPr>
          <p:cNvPr id="9" name="Rectangle 6"/>
          <p:cNvSpPr>
            <a:spLocks noGrp="1" noChangeArrowheads="1"/>
          </p:cNvSpPr>
          <p:nvPr>
            <p:ph type="sldNum" sz="quarter" idx="12"/>
          </p:nvPr>
        </p:nvSpPr>
        <p:spPr/>
        <p:txBody>
          <a:bodyPr/>
          <a:lstStyle>
            <a:lvl1pPr>
              <a:defRPr/>
            </a:lvl1pPr>
          </a:lstStyle>
          <a:p>
            <a:pPr>
              <a:defRPr/>
            </a:pPr>
            <a:fld id="{EC2982BD-2C8E-4F6E-BCD7-080AAF493EC6}" type="slidenum">
              <a:rPr lang="en-US"/>
              <a:pPr>
                <a:defRPr/>
              </a:pPr>
              <a:t>‹#›</a:t>
            </a:fld>
            <a:endParaRPr lang="th-TH"/>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4"/>
          <p:cNvSpPr>
            <a:spLocks noGrp="1" noChangeArrowheads="1"/>
          </p:cNvSpPr>
          <p:nvPr>
            <p:ph type="dt" sz="half" idx="10"/>
          </p:nvPr>
        </p:nvSpPr>
        <p:spPr/>
        <p:txBody>
          <a:bodyPr/>
          <a:lstStyle>
            <a:lvl1pPr>
              <a:defRPr/>
            </a:lvl1pPr>
          </a:lstStyle>
          <a:p>
            <a:pPr>
              <a:defRPr/>
            </a:pPr>
            <a:endParaRPr lang="th-TH"/>
          </a:p>
        </p:txBody>
      </p:sp>
      <p:sp>
        <p:nvSpPr>
          <p:cNvPr id="4" name="Rectangle 5"/>
          <p:cNvSpPr>
            <a:spLocks noGrp="1" noChangeArrowheads="1"/>
          </p:cNvSpPr>
          <p:nvPr>
            <p:ph type="ftr" sz="quarter" idx="11"/>
          </p:nvPr>
        </p:nvSpPr>
        <p:spPr/>
        <p:txBody>
          <a:bodyPr/>
          <a:lstStyle>
            <a:lvl1pPr>
              <a:defRPr/>
            </a:lvl1pPr>
          </a:lstStyle>
          <a:p>
            <a:pPr>
              <a:defRPr/>
            </a:pPr>
            <a:endParaRPr lang="th-TH"/>
          </a:p>
        </p:txBody>
      </p:sp>
      <p:sp>
        <p:nvSpPr>
          <p:cNvPr id="5" name="Rectangle 6"/>
          <p:cNvSpPr>
            <a:spLocks noGrp="1" noChangeArrowheads="1"/>
          </p:cNvSpPr>
          <p:nvPr>
            <p:ph type="sldNum" sz="quarter" idx="12"/>
          </p:nvPr>
        </p:nvSpPr>
        <p:spPr/>
        <p:txBody>
          <a:bodyPr/>
          <a:lstStyle>
            <a:lvl1pPr>
              <a:defRPr/>
            </a:lvl1pPr>
          </a:lstStyle>
          <a:p>
            <a:pPr>
              <a:defRPr/>
            </a:pPr>
            <a:fld id="{FD4918D7-92FB-40D5-AA0C-04A35E7747BD}" type="slidenum">
              <a:rPr lang="en-US"/>
              <a:pPr>
                <a:defRPr/>
              </a:pPr>
              <a:t>‹#›</a:t>
            </a:fld>
            <a:endParaRPr lang="th-TH"/>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1" y="272360"/>
            <a:ext cx="3006656" cy="1162347"/>
          </a:xfrm>
        </p:spPr>
        <p:txBody>
          <a:bodyPr anchor="b"/>
          <a:lstStyle>
            <a:lvl1pPr algn="l">
              <a:defRPr sz="1800" b="1"/>
            </a:lvl1pPr>
          </a:lstStyle>
          <a:p>
            <a:r>
              <a:rPr lang="en-US" smtClean="0"/>
              <a:t>Click to edit Master title style</a:t>
            </a:r>
            <a:endParaRPr lang="th-TH"/>
          </a:p>
        </p:txBody>
      </p:sp>
      <p:sp>
        <p:nvSpPr>
          <p:cNvPr id="3" name="Content Placeholder 2"/>
          <p:cNvSpPr>
            <a:spLocks noGrp="1"/>
          </p:cNvSpPr>
          <p:nvPr>
            <p:ph idx="1"/>
          </p:nvPr>
        </p:nvSpPr>
        <p:spPr>
          <a:xfrm>
            <a:off x="3574059" y="272356"/>
            <a:ext cx="5110888" cy="5853410"/>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631" y="1434706"/>
            <a:ext cx="3006656" cy="4691063"/>
          </a:xfrm>
        </p:spPr>
        <p:txBody>
          <a:bodyPr/>
          <a:lstStyle>
            <a:lvl1pPr marL="0" indent="0">
              <a:buNone/>
              <a:defRPr sz="1300"/>
            </a:lvl1pPr>
            <a:lvl2pPr marL="418001" indent="0">
              <a:buNone/>
              <a:defRPr sz="1100"/>
            </a:lvl2pPr>
            <a:lvl3pPr marL="836003" indent="0">
              <a:buNone/>
              <a:defRPr sz="900"/>
            </a:lvl3pPr>
            <a:lvl4pPr marL="1254004" indent="0">
              <a:buNone/>
              <a:defRPr sz="800"/>
            </a:lvl4pPr>
            <a:lvl5pPr marL="1672008" indent="0">
              <a:buNone/>
              <a:defRPr sz="800"/>
            </a:lvl5pPr>
            <a:lvl6pPr marL="2090010" indent="0">
              <a:buNone/>
              <a:defRPr sz="800"/>
            </a:lvl6pPr>
            <a:lvl7pPr marL="2508011" indent="0">
              <a:buNone/>
              <a:defRPr sz="800"/>
            </a:lvl7pPr>
            <a:lvl8pPr marL="2926014" indent="0">
              <a:buNone/>
              <a:defRPr sz="800"/>
            </a:lvl8pPr>
            <a:lvl9pPr marL="334401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th-TH"/>
          </a:p>
        </p:txBody>
      </p:sp>
      <p:sp>
        <p:nvSpPr>
          <p:cNvPr id="6" name="Rectangle 5"/>
          <p:cNvSpPr>
            <a:spLocks noGrp="1" noChangeArrowheads="1"/>
          </p:cNvSpPr>
          <p:nvPr>
            <p:ph type="ftr" sz="quarter" idx="11"/>
          </p:nvPr>
        </p:nvSpPr>
        <p:spPr/>
        <p:txBody>
          <a:bodyPr/>
          <a:lstStyle>
            <a:lvl1pPr>
              <a:defRPr/>
            </a:lvl1pPr>
          </a:lstStyle>
          <a:p>
            <a:pPr>
              <a:defRPr/>
            </a:pPr>
            <a:endParaRPr lang="th-TH"/>
          </a:p>
        </p:txBody>
      </p:sp>
      <p:sp>
        <p:nvSpPr>
          <p:cNvPr id="7" name="Rectangle 6"/>
          <p:cNvSpPr>
            <a:spLocks noGrp="1" noChangeArrowheads="1"/>
          </p:cNvSpPr>
          <p:nvPr>
            <p:ph type="sldNum" sz="quarter" idx="12"/>
          </p:nvPr>
        </p:nvSpPr>
        <p:spPr/>
        <p:txBody>
          <a:bodyPr/>
          <a:lstStyle>
            <a:lvl1pPr>
              <a:defRPr/>
            </a:lvl1pPr>
          </a:lstStyle>
          <a:p>
            <a:pPr>
              <a:defRPr/>
            </a:pPr>
            <a:fld id="{FB91267D-0896-4A86-9BD3-B32C8FAD196A}" type="slidenum">
              <a:rPr lang="en-US"/>
              <a:pPr>
                <a:defRPr/>
              </a:pPr>
              <a:t>‹#›</a:t>
            </a:fld>
            <a:endParaRPr lang="th-TH"/>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3"/>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5" y="2906717"/>
            <a:ext cx="7772400" cy="1500187"/>
          </a:xfrm>
        </p:spPr>
        <p:txBody>
          <a:bodyPr anchor="b"/>
          <a:lstStyle>
            <a:lvl1pPr marL="0" indent="0">
              <a:buNone/>
              <a:defRPr sz="2000"/>
            </a:lvl1pPr>
            <a:lvl2pPr marL="457042" indent="0">
              <a:buNone/>
              <a:defRPr sz="1800"/>
            </a:lvl2pPr>
            <a:lvl3pPr marL="914087" indent="0">
              <a:buNone/>
              <a:defRPr sz="1600"/>
            </a:lvl3pPr>
            <a:lvl4pPr marL="1371128" indent="0">
              <a:buNone/>
              <a:defRPr sz="1400"/>
            </a:lvl4pPr>
            <a:lvl5pPr marL="1828173" indent="0">
              <a:buNone/>
              <a:defRPr sz="1400"/>
            </a:lvl5pPr>
            <a:lvl6pPr marL="2285216" indent="0">
              <a:buNone/>
              <a:defRPr sz="1400"/>
            </a:lvl6pPr>
            <a:lvl7pPr marL="2742260" indent="0">
              <a:buNone/>
              <a:defRPr sz="1400"/>
            </a:lvl7pPr>
            <a:lvl8pPr marL="3199302" indent="0">
              <a:buNone/>
              <a:defRPr sz="1400"/>
            </a:lvl8pPr>
            <a:lvl9pPr marL="3656347"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1B0D9D20-4576-4231-9000-817E00428824}" type="slidenum">
              <a:rPr lang="en-US"/>
              <a:pPr>
                <a:defRPr/>
              </a:pPr>
              <a:t>‹#›</a:t>
            </a:fld>
            <a:endParaRPr lang="th-TH"/>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19" y="4801195"/>
            <a:ext cx="5485830" cy="565547"/>
          </a:xfrm>
        </p:spPr>
        <p:txBody>
          <a:bodyPr anchor="b"/>
          <a:lstStyle>
            <a:lvl1pPr algn="l">
              <a:defRPr sz="1800" b="1"/>
            </a:lvl1pPr>
          </a:lstStyle>
          <a:p>
            <a:r>
              <a:rPr lang="en-US" smtClean="0"/>
              <a:t>Click to edit Master title style</a:t>
            </a:r>
            <a:endParaRPr lang="th-TH"/>
          </a:p>
        </p:txBody>
      </p:sp>
      <p:sp>
        <p:nvSpPr>
          <p:cNvPr id="3" name="Picture Placeholder 2"/>
          <p:cNvSpPr>
            <a:spLocks noGrp="1"/>
          </p:cNvSpPr>
          <p:nvPr>
            <p:ph type="pic" idx="1"/>
          </p:nvPr>
        </p:nvSpPr>
        <p:spPr>
          <a:xfrm>
            <a:off x="1792019" y="613172"/>
            <a:ext cx="5485830" cy="4115098"/>
          </a:xfrm>
        </p:spPr>
        <p:txBody>
          <a:bodyPr lIns="83551" tIns="41776" rIns="83551" bIns="41776"/>
          <a:lstStyle>
            <a:lvl1pPr marL="0" indent="0">
              <a:buNone/>
              <a:defRPr sz="2900"/>
            </a:lvl1pPr>
            <a:lvl2pPr marL="418001" indent="0">
              <a:buNone/>
              <a:defRPr sz="2600"/>
            </a:lvl2pPr>
            <a:lvl3pPr marL="836003" indent="0">
              <a:buNone/>
              <a:defRPr sz="2200"/>
            </a:lvl3pPr>
            <a:lvl4pPr marL="1254004" indent="0">
              <a:buNone/>
              <a:defRPr sz="1800"/>
            </a:lvl4pPr>
            <a:lvl5pPr marL="1672008" indent="0">
              <a:buNone/>
              <a:defRPr sz="1800"/>
            </a:lvl5pPr>
            <a:lvl6pPr marL="2090010" indent="0">
              <a:buNone/>
              <a:defRPr sz="1800"/>
            </a:lvl6pPr>
            <a:lvl7pPr marL="2508011" indent="0">
              <a:buNone/>
              <a:defRPr sz="1800"/>
            </a:lvl7pPr>
            <a:lvl8pPr marL="2926014" indent="0">
              <a:buNone/>
              <a:defRPr sz="1800"/>
            </a:lvl8pPr>
            <a:lvl9pPr marL="3344016" indent="0">
              <a:buNone/>
              <a:defRPr sz="1800"/>
            </a:lvl9pPr>
          </a:lstStyle>
          <a:p>
            <a:pPr lvl="0"/>
            <a:endParaRPr lang="th-TH" noProof="0" smtClean="0"/>
          </a:p>
        </p:txBody>
      </p:sp>
      <p:sp>
        <p:nvSpPr>
          <p:cNvPr id="4" name="Text Placeholder 3"/>
          <p:cNvSpPr>
            <a:spLocks noGrp="1"/>
          </p:cNvSpPr>
          <p:nvPr>
            <p:ph type="body" sz="half" idx="2"/>
          </p:nvPr>
        </p:nvSpPr>
        <p:spPr>
          <a:xfrm>
            <a:off x="1792019" y="5366745"/>
            <a:ext cx="5485830" cy="805161"/>
          </a:xfrm>
        </p:spPr>
        <p:txBody>
          <a:bodyPr/>
          <a:lstStyle>
            <a:lvl1pPr marL="0" indent="0">
              <a:buNone/>
              <a:defRPr sz="1300"/>
            </a:lvl1pPr>
            <a:lvl2pPr marL="418001" indent="0">
              <a:buNone/>
              <a:defRPr sz="1100"/>
            </a:lvl2pPr>
            <a:lvl3pPr marL="836003" indent="0">
              <a:buNone/>
              <a:defRPr sz="900"/>
            </a:lvl3pPr>
            <a:lvl4pPr marL="1254004" indent="0">
              <a:buNone/>
              <a:defRPr sz="800"/>
            </a:lvl4pPr>
            <a:lvl5pPr marL="1672008" indent="0">
              <a:buNone/>
              <a:defRPr sz="800"/>
            </a:lvl5pPr>
            <a:lvl6pPr marL="2090010" indent="0">
              <a:buNone/>
              <a:defRPr sz="800"/>
            </a:lvl6pPr>
            <a:lvl7pPr marL="2508011" indent="0">
              <a:buNone/>
              <a:defRPr sz="800"/>
            </a:lvl7pPr>
            <a:lvl8pPr marL="2926014" indent="0">
              <a:buNone/>
              <a:defRPr sz="800"/>
            </a:lvl8pPr>
            <a:lvl9pPr marL="334401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th-TH"/>
          </a:p>
        </p:txBody>
      </p:sp>
      <p:sp>
        <p:nvSpPr>
          <p:cNvPr id="6" name="Rectangle 5"/>
          <p:cNvSpPr>
            <a:spLocks noGrp="1" noChangeArrowheads="1"/>
          </p:cNvSpPr>
          <p:nvPr>
            <p:ph type="ftr" sz="quarter" idx="11"/>
          </p:nvPr>
        </p:nvSpPr>
        <p:spPr/>
        <p:txBody>
          <a:bodyPr/>
          <a:lstStyle>
            <a:lvl1pPr>
              <a:defRPr/>
            </a:lvl1pPr>
          </a:lstStyle>
          <a:p>
            <a:pPr>
              <a:defRPr/>
            </a:pPr>
            <a:endParaRPr lang="th-TH"/>
          </a:p>
        </p:txBody>
      </p:sp>
      <p:sp>
        <p:nvSpPr>
          <p:cNvPr id="7" name="Rectangle 6"/>
          <p:cNvSpPr>
            <a:spLocks noGrp="1" noChangeArrowheads="1"/>
          </p:cNvSpPr>
          <p:nvPr>
            <p:ph type="sldNum" sz="quarter" idx="12"/>
          </p:nvPr>
        </p:nvSpPr>
        <p:spPr/>
        <p:txBody>
          <a:bodyPr/>
          <a:lstStyle>
            <a:lvl1pPr>
              <a:defRPr/>
            </a:lvl1pPr>
          </a:lstStyle>
          <a:p>
            <a:pPr>
              <a:defRPr/>
            </a:pPr>
            <a:fld id="{30745FEC-DAB2-4355-9FC0-9AA1C2A66761}" type="slidenum">
              <a:rPr lang="en-US"/>
              <a:pPr>
                <a:defRPr/>
              </a:pPr>
              <a:t>‹#›</a:t>
            </a:fld>
            <a:endParaRPr lang="th-TH"/>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p:txBody>
          <a:bodyPr/>
          <a:lstStyle>
            <a:lvl1pPr>
              <a:defRPr/>
            </a:lvl1pPr>
          </a:lstStyle>
          <a:p>
            <a:pPr>
              <a:defRPr/>
            </a:pPr>
            <a:endParaRPr lang="th-TH"/>
          </a:p>
        </p:txBody>
      </p:sp>
      <p:sp>
        <p:nvSpPr>
          <p:cNvPr id="5" name="Rectangle 5"/>
          <p:cNvSpPr>
            <a:spLocks noGrp="1" noChangeArrowheads="1"/>
          </p:cNvSpPr>
          <p:nvPr>
            <p:ph type="ftr" sz="quarter" idx="11"/>
          </p:nvPr>
        </p:nvSpPr>
        <p:spPr/>
        <p:txBody>
          <a:bodyPr/>
          <a:lstStyle>
            <a:lvl1pPr>
              <a:defRPr/>
            </a:lvl1pPr>
          </a:lstStyle>
          <a:p>
            <a:pPr>
              <a:defRPr/>
            </a:pPr>
            <a:endParaRPr lang="th-TH"/>
          </a:p>
        </p:txBody>
      </p:sp>
      <p:sp>
        <p:nvSpPr>
          <p:cNvPr id="6" name="Rectangle 6"/>
          <p:cNvSpPr>
            <a:spLocks noGrp="1" noChangeArrowheads="1"/>
          </p:cNvSpPr>
          <p:nvPr>
            <p:ph type="sldNum" sz="quarter" idx="12"/>
          </p:nvPr>
        </p:nvSpPr>
        <p:spPr/>
        <p:txBody>
          <a:bodyPr/>
          <a:lstStyle>
            <a:lvl1pPr>
              <a:defRPr/>
            </a:lvl1pPr>
          </a:lstStyle>
          <a:p>
            <a:pPr>
              <a:defRPr/>
            </a:pPr>
            <a:fld id="{AA93E1E4-F95E-4258-9A91-4D3853906FF9}" type="slidenum">
              <a:rPr lang="en-US"/>
              <a:pPr>
                <a:defRPr/>
              </a:pPr>
              <a:t>‹#›</a:t>
            </a:fld>
            <a:endParaRPr lang="th-TH"/>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89" y="275332"/>
            <a:ext cx="2057187" cy="5851922"/>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6205" y="275332"/>
            <a:ext cx="6036123" cy="58519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p:txBody>
          <a:bodyPr/>
          <a:lstStyle>
            <a:lvl1pPr>
              <a:defRPr/>
            </a:lvl1pPr>
          </a:lstStyle>
          <a:p>
            <a:pPr>
              <a:defRPr/>
            </a:pPr>
            <a:endParaRPr lang="th-TH"/>
          </a:p>
        </p:txBody>
      </p:sp>
      <p:sp>
        <p:nvSpPr>
          <p:cNvPr id="5" name="Rectangle 5"/>
          <p:cNvSpPr>
            <a:spLocks noGrp="1" noChangeArrowheads="1"/>
          </p:cNvSpPr>
          <p:nvPr>
            <p:ph type="ftr" sz="quarter" idx="11"/>
          </p:nvPr>
        </p:nvSpPr>
        <p:spPr/>
        <p:txBody>
          <a:bodyPr/>
          <a:lstStyle>
            <a:lvl1pPr>
              <a:defRPr/>
            </a:lvl1pPr>
          </a:lstStyle>
          <a:p>
            <a:pPr>
              <a:defRPr/>
            </a:pPr>
            <a:endParaRPr lang="th-TH"/>
          </a:p>
        </p:txBody>
      </p:sp>
      <p:sp>
        <p:nvSpPr>
          <p:cNvPr id="6" name="Rectangle 6"/>
          <p:cNvSpPr>
            <a:spLocks noGrp="1" noChangeArrowheads="1"/>
          </p:cNvSpPr>
          <p:nvPr>
            <p:ph type="sldNum" sz="quarter" idx="12"/>
          </p:nvPr>
        </p:nvSpPr>
        <p:spPr/>
        <p:txBody>
          <a:bodyPr/>
          <a:lstStyle>
            <a:lvl1pPr>
              <a:defRPr/>
            </a:lvl1pPr>
          </a:lstStyle>
          <a:p>
            <a:pPr>
              <a:defRPr/>
            </a:pPr>
            <a:fld id="{BA5B8F10-E48E-4A3D-B080-0CFA38C61F02}" type="slidenum">
              <a:rPr lang="en-US"/>
              <a:pPr>
                <a:defRPr/>
              </a:pPr>
              <a:t>‹#›</a:t>
            </a:fld>
            <a:endParaRPr lang="th-TH"/>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205" y="275332"/>
            <a:ext cx="8230171" cy="58519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3" name="Rectangle 4"/>
          <p:cNvSpPr>
            <a:spLocks noGrp="1" noChangeArrowheads="1"/>
          </p:cNvSpPr>
          <p:nvPr>
            <p:ph type="dt" sz="half" idx="10"/>
          </p:nvPr>
        </p:nvSpPr>
        <p:spPr/>
        <p:txBody>
          <a:bodyPr/>
          <a:lstStyle>
            <a:lvl1pPr>
              <a:defRPr/>
            </a:lvl1pPr>
          </a:lstStyle>
          <a:p>
            <a:pPr>
              <a:defRPr/>
            </a:pPr>
            <a:fld id="{5FBE3DD9-7C19-47EF-A3CD-6D164E46D644}" type="datetimeFigureOut">
              <a:rPr lang="en-US"/>
              <a:pPr>
                <a:defRPr/>
              </a:pPr>
              <a:t>11/15/2012</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47550591-0ED7-46EE-9F32-E9D3FBDD15B5}" type="slidenum">
              <a:rPr lang="en-US"/>
              <a:pPr>
                <a:defRPr/>
              </a:pPr>
              <a:t>‹#›</a:t>
            </a:fld>
            <a:endParaRPr lang="th-TH"/>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6205" y="275333"/>
            <a:ext cx="8230171" cy="1143000"/>
          </a:xfrm>
        </p:spPr>
        <p:txBody>
          <a:bodyPr/>
          <a:lstStyle/>
          <a:p>
            <a:r>
              <a:rPr lang="en-US" smtClean="0"/>
              <a:t>Click to edit Master title style</a:t>
            </a:r>
            <a:endParaRPr lang="th-TH"/>
          </a:p>
        </p:txBody>
      </p:sp>
      <p:sp>
        <p:nvSpPr>
          <p:cNvPr id="3" name="Table Placeholder 2"/>
          <p:cNvSpPr>
            <a:spLocks noGrp="1"/>
          </p:cNvSpPr>
          <p:nvPr>
            <p:ph type="tbl" idx="1"/>
          </p:nvPr>
        </p:nvSpPr>
        <p:spPr>
          <a:xfrm>
            <a:off x="456205" y="1599903"/>
            <a:ext cx="8230171" cy="4527352"/>
          </a:xfrm>
        </p:spPr>
        <p:txBody>
          <a:bodyPr lIns="83551" tIns="41776" rIns="83551" bIns="41776"/>
          <a:lstStyle/>
          <a:p>
            <a:pPr lvl="0"/>
            <a:endParaRPr lang="th-TH" noProof="0" smtClean="0"/>
          </a:p>
        </p:txBody>
      </p:sp>
      <p:sp>
        <p:nvSpPr>
          <p:cNvPr id="4" name="Rectangle 4"/>
          <p:cNvSpPr>
            <a:spLocks noGrp="1" noChangeArrowheads="1"/>
          </p:cNvSpPr>
          <p:nvPr>
            <p:ph type="dt" sz="half" idx="10"/>
          </p:nvPr>
        </p:nvSpPr>
        <p:spPr/>
        <p:txBody>
          <a:bodyPr/>
          <a:lstStyle>
            <a:lvl1pPr>
              <a:defRPr/>
            </a:lvl1pPr>
          </a:lstStyle>
          <a:p>
            <a:pPr>
              <a:defRPr/>
            </a:pPr>
            <a:endParaRPr lang="th-TH"/>
          </a:p>
        </p:txBody>
      </p:sp>
      <p:sp>
        <p:nvSpPr>
          <p:cNvPr id="5" name="Rectangle 5"/>
          <p:cNvSpPr>
            <a:spLocks noGrp="1" noChangeArrowheads="1"/>
          </p:cNvSpPr>
          <p:nvPr>
            <p:ph type="ftr" sz="quarter" idx="11"/>
          </p:nvPr>
        </p:nvSpPr>
        <p:spPr/>
        <p:txBody>
          <a:bodyPr/>
          <a:lstStyle>
            <a:lvl1pPr>
              <a:defRPr/>
            </a:lvl1pPr>
          </a:lstStyle>
          <a:p>
            <a:pPr>
              <a:defRPr/>
            </a:pPr>
            <a:endParaRPr lang="th-TH"/>
          </a:p>
        </p:txBody>
      </p:sp>
      <p:sp>
        <p:nvSpPr>
          <p:cNvPr id="6" name="Rectangle 6"/>
          <p:cNvSpPr>
            <a:spLocks noGrp="1" noChangeArrowheads="1"/>
          </p:cNvSpPr>
          <p:nvPr>
            <p:ph type="sldNum" sz="quarter" idx="12"/>
          </p:nvPr>
        </p:nvSpPr>
        <p:spPr/>
        <p:txBody>
          <a:bodyPr/>
          <a:lstStyle>
            <a:lvl1pPr>
              <a:defRPr/>
            </a:lvl1pPr>
          </a:lstStyle>
          <a:p>
            <a:pPr>
              <a:defRPr/>
            </a:pPr>
            <a:fld id="{163CEF8B-B5E6-4B91-A411-AF19D8989FF8}" type="slidenum">
              <a:rPr lang="en-US"/>
              <a:pPr>
                <a:defRPr/>
              </a:pPr>
              <a:t>‹#›</a:t>
            </a:fld>
            <a:endParaRPr lang="th-TH"/>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6205" y="275333"/>
            <a:ext cx="8230171" cy="1143000"/>
          </a:xfrm>
        </p:spPr>
        <p:txBody>
          <a:bodyPr/>
          <a:lstStyle/>
          <a:p>
            <a:r>
              <a:rPr lang="en-US" smtClean="0"/>
              <a:t>Click to edit Master title style</a:t>
            </a:r>
            <a:endParaRPr lang="th-TH"/>
          </a:p>
        </p:txBody>
      </p:sp>
      <p:sp>
        <p:nvSpPr>
          <p:cNvPr id="3" name="Content Placeholder 2"/>
          <p:cNvSpPr>
            <a:spLocks noGrp="1"/>
          </p:cNvSpPr>
          <p:nvPr>
            <p:ph sz="quarter" idx="1"/>
          </p:nvPr>
        </p:nvSpPr>
        <p:spPr>
          <a:xfrm>
            <a:off x="456203" y="1599903"/>
            <a:ext cx="4045942" cy="2192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quarter" idx="2"/>
          </p:nvPr>
        </p:nvSpPr>
        <p:spPr>
          <a:xfrm>
            <a:off x="4639005" y="1599903"/>
            <a:ext cx="4047368" cy="2192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Content Placeholder 4"/>
          <p:cNvSpPr>
            <a:spLocks noGrp="1"/>
          </p:cNvSpPr>
          <p:nvPr>
            <p:ph sz="quarter" idx="3"/>
          </p:nvPr>
        </p:nvSpPr>
        <p:spPr>
          <a:xfrm>
            <a:off x="456203" y="3935016"/>
            <a:ext cx="4045942" cy="21922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Content Placeholder 5"/>
          <p:cNvSpPr>
            <a:spLocks noGrp="1"/>
          </p:cNvSpPr>
          <p:nvPr>
            <p:ph sz="quarter" idx="4"/>
          </p:nvPr>
        </p:nvSpPr>
        <p:spPr>
          <a:xfrm>
            <a:off x="4639005" y="3935016"/>
            <a:ext cx="4047368" cy="21922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nvPr>
        </p:nvSpPr>
        <p:spPr/>
        <p:txBody>
          <a:bodyPr/>
          <a:lstStyle>
            <a:lvl1pPr>
              <a:defRPr/>
            </a:lvl1pPr>
          </a:lstStyle>
          <a:p>
            <a:pPr>
              <a:defRPr/>
            </a:pPr>
            <a:endParaRPr lang="th-TH"/>
          </a:p>
        </p:txBody>
      </p:sp>
      <p:sp>
        <p:nvSpPr>
          <p:cNvPr id="8" name="Rectangle 5"/>
          <p:cNvSpPr>
            <a:spLocks noGrp="1" noChangeArrowheads="1"/>
          </p:cNvSpPr>
          <p:nvPr>
            <p:ph type="ftr" sz="quarter" idx="11"/>
          </p:nvPr>
        </p:nvSpPr>
        <p:spPr/>
        <p:txBody>
          <a:bodyPr/>
          <a:lstStyle>
            <a:lvl1pPr>
              <a:defRPr/>
            </a:lvl1pPr>
          </a:lstStyle>
          <a:p>
            <a:pPr>
              <a:defRPr/>
            </a:pPr>
            <a:endParaRPr lang="th-TH"/>
          </a:p>
        </p:txBody>
      </p:sp>
      <p:sp>
        <p:nvSpPr>
          <p:cNvPr id="9" name="Rectangle 6"/>
          <p:cNvSpPr>
            <a:spLocks noGrp="1" noChangeArrowheads="1"/>
          </p:cNvSpPr>
          <p:nvPr>
            <p:ph type="sldNum" sz="quarter" idx="12"/>
          </p:nvPr>
        </p:nvSpPr>
        <p:spPr/>
        <p:txBody>
          <a:bodyPr/>
          <a:lstStyle>
            <a:lvl1pPr>
              <a:defRPr/>
            </a:lvl1pPr>
          </a:lstStyle>
          <a:p>
            <a:pPr>
              <a:defRPr/>
            </a:pPr>
            <a:fld id="{3D9F9D8C-0048-48BE-87F0-943DA066CCDC}" type="slidenum">
              <a:rPr lang="en-US"/>
              <a:pPr>
                <a:defRPr/>
              </a:pPr>
              <a:t>‹#›</a:t>
            </a:fld>
            <a:endParaRPr lang="th-TH"/>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6205" y="275333"/>
            <a:ext cx="8230171" cy="1143000"/>
          </a:xfrm>
        </p:spPr>
        <p:txBody>
          <a:bodyPr/>
          <a:lstStyle/>
          <a:p>
            <a:r>
              <a:rPr lang="en-US" smtClean="0"/>
              <a:t>Click to edit Master title style</a:t>
            </a:r>
            <a:endParaRPr lang="th-TH"/>
          </a:p>
        </p:txBody>
      </p:sp>
      <p:sp>
        <p:nvSpPr>
          <p:cNvPr id="3" name="Chart Placeholder 2"/>
          <p:cNvSpPr>
            <a:spLocks noGrp="1"/>
          </p:cNvSpPr>
          <p:nvPr>
            <p:ph type="chart" idx="1"/>
          </p:nvPr>
        </p:nvSpPr>
        <p:spPr>
          <a:xfrm>
            <a:off x="456205" y="1599903"/>
            <a:ext cx="8230171" cy="4527352"/>
          </a:xfrm>
        </p:spPr>
        <p:txBody>
          <a:bodyPr lIns="83551" tIns="41776" rIns="83551" bIns="41776"/>
          <a:lstStyle/>
          <a:p>
            <a:pPr lvl="0"/>
            <a:endParaRPr lang="th-TH" noProof="0" smtClean="0"/>
          </a:p>
        </p:txBody>
      </p:sp>
      <p:sp>
        <p:nvSpPr>
          <p:cNvPr id="4" name="Rectangle 4"/>
          <p:cNvSpPr>
            <a:spLocks noGrp="1" noChangeArrowheads="1"/>
          </p:cNvSpPr>
          <p:nvPr>
            <p:ph type="dt" sz="half" idx="10"/>
          </p:nvPr>
        </p:nvSpPr>
        <p:spPr/>
        <p:txBody>
          <a:bodyPr/>
          <a:lstStyle>
            <a:lvl1pPr>
              <a:defRPr/>
            </a:lvl1pPr>
          </a:lstStyle>
          <a:p>
            <a:pPr>
              <a:defRPr/>
            </a:pPr>
            <a:endParaRPr lang="th-TH"/>
          </a:p>
        </p:txBody>
      </p:sp>
      <p:sp>
        <p:nvSpPr>
          <p:cNvPr id="5" name="Rectangle 5"/>
          <p:cNvSpPr>
            <a:spLocks noGrp="1" noChangeArrowheads="1"/>
          </p:cNvSpPr>
          <p:nvPr>
            <p:ph type="ftr" sz="quarter" idx="11"/>
          </p:nvPr>
        </p:nvSpPr>
        <p:spPr/>
        <p:txBody>
          <a:bodyPr/>
          <a:lstStyle>
            <a:lvl1pPr>
              <a:defRPr/>
            </a:lvl1pPr>
          </a:lstStyle>
          <a:p>
            <a:pPr>
              <a:defRPr/>
            </a:pPr>
            <a:endParaRPr lang="th-TH"/>
          </a:p>
        </p:txBody>
      </p:sp>
      <p:sp>
        <p:nvSpPr>
          <p:cNvPr id="6" name="Rectangle 6"/>
          <p:cNvSpPr>
            <a:spLocks noGrp="1" noChangeArrowheads="1"/>
          </p:cNvSpPr>
          <p:nvPr>
            <p:ph type="sldNum" sz="quarter" idx="12"/>
          </p:nvPr>
        </p:nvSpPr>
        <p:spPr/>
        <p:txBody>
          <a:bodyPr/>
          <a:lstStyle>
            <a:lvl1pPr>
              <a:defRPr/>
            </a:lvl1pPr>
          </a:lstStyle>
          <a:p>
            <a:pPr>
              <a:defRPr/>
            </a:pPr>
            <a:fld id="{7B7EA124-391D-40AF-AB97-E4E316A4C98E}" type="slidenum">
              <a:rPr lang="en-US"/>
              <a:pPr>
                <a:defRPr/>
              </a:pPr>
              <a:t>‹#›</a:t>
            </a:fld>
            <a:endParaRPr lang="th-TH"/>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337BC98-42E9-4DF9-AE2B-37708E209762}" type="datetimeFigureOut">
              <a:rPr lang="th-TH"/>
              <a:pPr>
                <a:defRPr/>
              </a:pPr>
              <a:t>15/11/55</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7E45B2B7-7925-4BC8-8ED2-5349B75F0632}" type="slidenum">
              <a:rPr lang="en-US"/>
              <a:pPr>
                <a:defRPr/>
              </a:pPr>
              <a:t>‹#›</a:t>
            </a:fld>
            <a:endParaRPr lang="th-TH"/>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1E783A-47A2-49DD-9A4B-24F9B63F7451}" type="datetimeFigureOut">
              <a:rPr lang="th-TH"/>
              <a:pPr>
                <a:defRPr/>
              </a:pPr>
              <a:t>15/11/55</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7FEB01D8-62C7-4083-825E-9FD6B8287FC1}" type="slidenum">
              <a:rPr lang="en-US"/>
              <a:pPr>
                <a:defRPr/>
              </a:pPr>
              <a:t>‹#›</a:t>
            </a:fld>
            <a:endParaRPr lang="th-TH"/>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8F5DD4C-0E52-480F-A967-E86127179BB9}" type="datetimeFigureOut">
              <a:rPr lang="th-TH"/>
              <a:pPr>
                <a:defRPr/>
              </a:pPr>
              <a:t>15/11/55</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1CA721AC-ED26-40DA-ACBB-0D9E4941C4B6}" type="slidenum">
              <a:rPr lang="en-US"/>
              <a:pPr>
                <a:defRPr/>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5617" y="1600203"/>
            <a:ext cx="40401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3"/>
            <a:ext cx="40401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6E70DF0B-8FA2-48CC-A9BE-EBD54B732A43}" type="slidenum">
              <a:rPr lang="en-US"/>
              <a:pPr>
                <a:defRPr/>
              </a:pPr>
              <a:t>‹#›</a:t>
            </a:fld>
            <a:endParaRPr lang="th-TH"/>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D8CDF49-87E3-4166-869A-5299A9B94297}" type="datetimeFigureOut">
              <a:rPr lang="th-TH"/>
              <a:pPr>
                <a:defRPr/>
              </a:pPr>
              <a:t>15/11/55</a:t>
            </a:fld>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BC04FA4C-72F5-4EE2-8A77-FD810C34AF4F}" type="slidenum">
              <a:rPr lang="en-US"/>
              <a:pPr>
                <a:defRPr/>
              </a:pPr>
              <a:t>‹#›</a:t>
            </a:fld>
            <a:endParaRPr lang="th-TH"/>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CB1220E-4DBC-4CB3-A658-477FEDB77872}" type="datetimeFigureOut">
              <a:rPr lang="th-TH"/>
              <a:pPr>
                <a:defRPr/>
              </a:pPr>
              <a:t>15/11/55</a:t>
            </a:fld>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799D4C22-DC30-4D9B-BEB1-ECC112248978}" type="slidenum">
              <a:rPr lang="en-US"/>
              <a:pPr>
                <a:defRPr/>
              </a:pPr>
              <a:t>‹#›</a:t>
            </a:fld>
            <a:endParaRPr lang="th-TH"/>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2C746BB-5250-4F85-BA3E-BD4A5B0AB599}" type="datetimeFigureOut">
              <a:rPr lang="th-TH"/>
              <a:pPr>
                <a:defRPr/>
              </a:pPr>
              <a:t>15/11/55</a:t>
            </a:fld>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ABC3596C-9E10-4132-B321-0D47F2A88ABD}" type="slidenum">
              <a:rPr lang="en-US"/>
              <a:pPr>
                <a:defRPr/>
              </a:pPr>
              <a:t>‹#›</a:t>
            </a:fld>
            <a:endParaRPr lang="th-TH"/>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14FED20-91C2-4590-AB8C-392C12D6669F}" type="datetimeFigureOut">
              <a:rPr lang="th-TH"/>
              <a:pPr>
                <a:defRPr/>
              </a:pPr>
              <a:t>15/11/55</a:t>
            </a:fld>
            <a:endParaRPr lang="th-TH"/>
          </a:p>
        </p:txBody>
      </p:sp>
      <p:sp>
        <p:nvSpPr>
          <p:cNvPr id="3" name="Rectangle 5"/>
          <p:cNvSpPr>
            <a:spLocks noGrp="1" noChangeArrowheads="1"/>
          </p:cNvSpPr>
          <p:nvPr>
            <p:ph type="ftr" sz="quarter" idx="11"/>
          </p:nvPr>
        </p:nvSpPr>
        <p:spPr>
          <a:ln/>
        </p:spPr>
        <p:txBody>
          <a:bodyPr/>
          <a:lstStyle>
            <a:lvl1pPr>
              <a:defRPr/>
            </a:lvl1pPr>
          </a:lstStyle>
          <a:p>
            <a:pPr>
              <a:defRPr/>
            </a:pP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208B5189-1280-481B-98EC-F39C57141AC7}" type="slidenum">
              <a:rPr lang="en-US"/>
              <a:pPr>
                <a:defRPr/>
              </a:pPr>
              <a:t>‹#›</a:t>
            </a:fld>
            <a:endParaRPr lang="th-TH"/>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FEF3104-E4A4-41AC-906B-D30A0BCF4484}" type="datetimeFigureOut">
              <a:rPr lang="th-TH"/>
              <a:pPr>
                <a:defRPr/>
              </a:pPr>
              <a:t>15/11/55</a:t>
            </a:fld>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711D7957-335D-4074-B28B-90F74593B6A5}" type="slidenum">
              <a:rPr lang="en-US"/>
              <a:pPr>
                <a:defRPr/>
              </a:pPr>
              <a:t>‹#›</a:t>
            </a:fld>
            <a:endParaRPr lang="th-TH"/>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3B8353E-E158-46CE-8AC3-7A5EE1355727}" type="datetimeFigureOut">
              <a:rPr lang="th-TH"/>
              <a:pPr>
                <a:defRPr/>
              </a:pPr>
              <a:t>15/11/55</a:t>
            </a:fld>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69EC0D6E-B8A0-41CD-BD3A-7BD1B6E65110}" type="slidenum">
              <a:rPr lang="en-US"/>
              <a:pPr>
                <a:defRPr/>
              </a:pPr>
              <a:t>‹#›</a:t>
            </a:fld>
            <a:endParaRPr lang="th-TH"/>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A54C2E9-405B-4B67-AACE-F5F8D1B128FF}" type="datetimeFigureOut">
              <a:rPr lang="th-TH"/>
              <a:pPr>
                <a:defRPr/>
              </a:pPr>
              <a:t>15/11/55</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D8B93243-3C1F-4E81-ACD0-ADC96F40AF9B}" type="slidenum">
              <a:rPr lang="en-US"/>
              <a:pPr>
                <a:defRPr/>
              </a:pPr>
              <a:t>‹#›</a:t>
            </a:fld>
            <a:endParaRPr lang="th-TH"/>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D46B68C-FE3C-440E-9E4B-B83C80061F71}" type="datetimeFigureOut">
              <a:rPr lang="th-TH"/>
              <a:pPr>
                <a:defRPr/>
              </a:pPr>
              <a:t>15/11/55</a:t>
            </a:fld>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7BC4E88E-2F98-4FE1-8EFC-7E209F55CE75}" type="slidenum">
              <a:rPr lang="en-US"/>
              <a:pPr>
                <a:defRPr/>
              </a:pPr>
              <a:t>‹#›</a:t>
            </a:fld>
            <a:endParaRPr lang="th-TH"/>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gray">
          <a:xfrm>
            <a:off x="0" y="0"/>
            <a:ext cx="9144000" cy="3200400"/>
          </a:xfrm>
          <a:prstGeom prst="rect">
            <a:avLst/>
          </a:prstGeom>
          <a:gradFill rotWithShape="1">
            <a:gsLst>
              <a:gs pos="0">
                <a:schemeClr val="accent1"/>
              </a:gs>
              <a:gs pos="100000">
                <a:srgbClr val="FFFFFF">
                  <a:alpha val="0"/>
                </a:srgbClr>
              </a:gs>
            </a:gsLst>
            <a:lin ang="5400000" scaled="1"/>
          </a:gradFill>
          <a:ln w="9525">
            <a:noFill/>
            <a:miter lim="800000"/>
            <a:headEnd/>
            <a:tailEnd/>
          </a:ln>
        </p:spPr>
        <p:txBody>
          <a:bodyPr wrap="none" lIns="91385" tIns="45693" rIns="91385" bIns="45693" anchor="ctr"/>
          <a:lstStyle/>
          <a:p>
            <a:pPr>
              <a:defRPr/>
            </a:pPr>
            <a:endParaRPr lang="en-US"/>
          </a:p>
        </p:txBody>
      </p:sp>
      <p:grpSp>
        <p:nvGrpSpPr>
          <p:cNvPr id="3" name="Group 3"/>
          <p:cNvGrpSpPr>
            <a:grpSpLocks/>
          </p:cNvGrpSpPr>
          <p:nvPr userDrawn="1"/>
        </p:nvGrpSpPr>
        <p:grpSpPr bwMode="auto">
          <a:xfrm>
            <a:off x="152400" y="381000"/>
            <a:ext cx="6838950" cy="3365500"/>
            <a:chOff x="664" y="1951"/>
            <a:chExt cx="4308" cy="2120"/>
          </a:xfrm>
        </p:grpSpPr>
        <p:sp>
          <p:nvSpPr>
            <p:cNvPr id="4" name="Freeform 4"/>
            <p:cNvSpPr>
              <a:spLocks/>
            </p:cNvSpPr>
            <p:nvPr userDrawn="1"/>
          </p:nvSpPr>
          <p:spPr bwMode="invGray">
            <a:xfrm>
              <a:off x="743" y="2045"/>
              <a:ext cx="1267" cy="1938"/>
            </a:xfrm>
            <a:custGeom>
              <a:avLst/>
              <a:gdLst>
                <a:gd name="T0" fmla="*/ 65 w 1692"/>
                <a:gd name="T1" fmla="*/ 145 h 2586"/>
                <a:gd name="T2" fmla="*/ 180 w 1692"/>
                <a:gd name="T3" fmla="*/ 118 h 2586"/>
                <a:gd name="T4" fmla="*/ 243 w 1692"/>
                <a:gd name="T5" fmla="*/ 135 h 2586"/>
                <a:gd name="T6" fmla="*/ 234 w 1692"/>
                <a:gd name="T7" fmla="*/ 250 h 2586"/>
                <a:gd name="T8" fmla="*/ 153 w 1692"/>
                <a:gd name="T9" fmla="*/ 327 h 2586"/>
                <a:gd name="T10" fmla="*/ 122 w 1692"/>
                <a:gd name="T11" fmla="*/ 401 h 2586"/>
                <a:gd name="T12" fmla="*/ 159 w 1692"/>
                <a:gd name="T13" fmla="*/ 541 h 2586"/>
                <a:gd name="T14" fmla="*/ 177 w 1692"/>
                <a:gd name="T15" fmla="*/ 539 h 2586"/>
                <a:gd name="T16" fmla="*/ 184 w 1692"/>
                <a:gd name="T17" fmla="*/ 509 h 2586"/>
                <a:gd name="T18" fmla="*/ 268 w 1692"/>
                <a:gd name="T19" fmla="*/ 648 h 2586"/>
                <a:gd name="T20" fmla="*/ 365 w 1692"/>
                <a:gd name="T21" fmla="*/ 674 h 2586"/>
                <a:gd name="T22" fmla="*/ 446 w 1692"/>
                <a:gd name="T23" fmla="*/ 758 h 2586"/>
                <a:gd name="T24" fmla="*/ 478 w 1692"/>
                <a:gd name="T25" fmla="*/ 799 h 2586"/>
                <a:gd name="T26" fmla="*/ 432 w 1692"/>
                <a:gd name="T27" fmla="*/ 903 h 2586"/>
                <a:gd name="T28" fmla="*/ 514 w 1692"/>
                <a:gd name="T29" fmla="*/ 1000 h 2586"/>
                <a:gd name="T30" fmla="*/ 580 w 1692"/>
                <a:gd name="T31" fmla="*/ 1135 h 2586"/>
                <a:gd name="T32" fmla="*/ 613 w 1692"/>
                <a:gd name="T33" fmla="*/ 1297 h 2586"/>
                <a:gd name="T34" fmla="*/ 669 w 1692"/>
                <a:gd name="T35" fmla="*/ 1427 h 2586"/>
                <a:gd name="T36" fmla="*/ 717 w 1692"/>
                <a:gd name="T37" fmla="*/ 1416 h 2586"/>
                <a:gd name="T38" fmla="*/ 698 w 1692"/>
                <a:gd name="T39" fmla="*/ 1344 h 2586"/>
                <a:gd name="T40" fmla="*/ 722 w 1692"/>
                <a:gd name="T41" fmla="*/ 1295 h 2586"/>
                <a:gd name="T42" fmla="*/ 767 w 1692"/>
                <a:gd name="T43" fmla="*/ 1252 h 2586"/>
                <a:gd name="T44" fmla="*/ 812 w 1692"/>
                <a:gd name="T45" fmla="*/ 1166 h 2586"/>
                <a:gd name="T46" fmla="*/ 879 w 1692"/>
                <a:gd name="T47" fmla="*/ 1095 h 2586"/>
                <a:gd name="T48" fmla="*/ 910 w 1692"/>
                <a:gd name="T49" fmla="*/ 980 h 2586"/>
                <a:gd name="T50" fmla="*/ 870 w 1692"/>
                <a:gd name="T51" fmla="*/ 864 h 2586"/>
                <a:gd name="T52" fmla="*/ 771 w 1692"/>
                <a:gd name="T53" fmla="*/ 792 h 2586"/>
                <a:gd name="T54" fmla="*/ 619 w 1692"/>
                <a:gd name="T55" fmla="*/ 719 h 2586"/>
                <a:gd name="T56" fmla="*/ 546 w 1692"/>
                <a:gd name="T57" fmla="*/ 707 h 2586"/>
                <a:gd name="T58" fmla="*/ 507 w 1692"/>
                <a:gd name="T59" fmla="*/ 712 h 2586"/>
                <a:gd name="T60" fmla="*/ 446 w 1692"/>
                <a:gd name="T61" fmla="*/ 734 h 2586"/>
                <a:gd name="T62" fmla="*/ 425 w 1692"/>
                <a:gd name="T63" fmla="*/ 659 h 2586"/>
                <a:gd name="T64" fmla="*/ 413 w 1692"/>
                <a:gd name="T65" fmla="*/ 597 h 2586"/>
                <a:gd name="T66" fmla="*/ 354 w 1692"/>
                <a:gd name="T67" fmla="*/ 620 h 2586"/>
                <a:gd name="T68" fmla="*/ 318 w 1692"/>
                <a:gd name="T69" fmla="*/ 534 h 2586"/>
                <a:gd name="T70" fmla="*/ 415 w 1692"/>
                <a:gd name="T71" fmla="*/ 512 h 2586"/>
                <a:gd name="T72" fmla="*/ 473 w 1692"/>
                <a:gd name="T73" fmla="*/ 509 h 2586"/>
                <a:gd name="T74" fmla="*/ 502 w 1692"/>
                <a:gd name="T75" fmla="*/ 505 h 2586"/>
                <a:gd name="T76" fmla="*/ 593 w 1692"/>
                <a:gd name="T77" fmla="*/ 421 h 2586"/>
                <a:gd name="T78" fmla="*/ 664 w 1692"/>
                <a:gd name="T79" fmla="*/ 381 h 2586"/>
                <a:gd name="T80" fmla="*/ 717 w 1692"/>
                <a:gd name="T81" fmla="*/ 357 h 2586"/>
                <a:gd name="T82" fmla="*/ 751 w 1692"/>
                <a:gd name="T83" fmla="*/ 302 h 2586"/>
                <a:gd name="T84" fmla="*/ 722 w 1692"/>
                <a:gd name="T85" fmla="*/ 288 h 2586"/>
                <a:gd name="T86" fmla="*/ 856 w 1692"/>
                <a:gd name="T87" fmla="*/ 256 h 2586"/>
                <a:gd name="T88" fmla="*/ 789 w 1692"/>
                <a:gd name="T89" fmla="*/ 192 h 2586"/>
                <a:gd name="T90" fmla="*/ 744 w 1692"/>
                <a:gd name="T91" fmla="*/ 148 h 2586"/>
                <a:gd name="T92" fmla="*/ 685 w 1692"/>
                <a:gd name="T93" fmla="*/ 205 h 2586"/>
                <a:gd name="T94" fmla="*/ 622 w 1692"/>
                <a:gd name="T95" fmla="*/ 250 h 2586"/>
                <a:gd name="T96" fmla="*/ 573 w 1692"/>
                <a:gd name="T97" fmla="*/ 171 h 2586"/>
                <a:gd name="T98" fmla="*/ 680 w 1692"/>
                <a:gd name="T99" fmla="*/ 135 h 2586"/>
                <a:gd name="T100" fmla="*/ 710 w 1692"/>
                <a:gd name="T101" fmla="*/ 111 h 2586"/>
                <a:gd name="T102" fmla="*/ 744 w 1692"/>
                <a:gd name="T103" fmla="*/ 97 h 2586"/>
                <a:gd name="T104" fmla="*/ 721 w 1692"/>
                <a:gd name="T105" fmla="*/ 81 h 2586"/>
                <a:gd name="T106" fmla="*/ 708 w 1692"/>
                <a:gd name="T107" fmla="*/ 67 h 2586"/>
                <a:gd name="T108" fmla="*/ 674 w 1692"/>
                <a:gd name="T109" fmla="*/ 57 h 2586"/>
                <a:gd name="T110" fmla="*/ 620 w 1692"/>
                <a:gd name="T111" fmla="*/ 76 h 2586"/>
                <a:gd name="T112" fmla="*/ 532 w 1692"/>
                <a:gd name="T113" fmla="*/ 67 h 2586"/>
                <a:gd name="T114" fmla="*/ 309 w 1692"/>
                <a:gd name="T115" fmla="*/ 0 h 2586"/>
                <a:gd name="T116" fmla="*/ 193 w 1692"/>
                <a:gd name="T117" fmla="*/ 18 h 2586"/>
                <a:gd name="T118" fmla="*/ 162 w 1692"/>
                <a:gd name="T119" fmla="*/ 57 h 2586"/>
                <a:gd name="T120" fmla="*/ 72 w 1692"/>
                <a:gd name="T121" fmla="*/ 97 h 2586"/>
                <a:gd name="T122" fmla="*/ 72 w 1692"/>
                <a:gd name="T123" fmla="*/ 121 h 2586"/>
                <a:gd name="T124" fmla="*/ 1 w 1692"/>
                <a:gd name="T125" fmla="*/ 142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5" name="Freeform 5"/>
            <p:cNvSpPr>
              <a:spLocks/>
            </p:cNvSpPr>
            <p:nvPr userDrawn="1"/>
          </p:nvSpPr>
          <p:spPr bwMode="invGray">
            <a:xfrm>
              <a:off x="703" y="2230"/>
              <a:ext cx="34" cy="28"/>
            </a:xfrm>
            <a:custGeom>
              <a:avLst/>
              <a:gdLst>
                <a:gd name="T0" fmla="*/ 9 w 46"/>
                <a:gd name="T1" fmla="*/ 2 h 38"/>
                <a:gd name="T2" fmla="*/ 0 w 46"/>
                <a:gd name="T3" fmla="*/ 12 h 38"/>
                <a:gd name="T4" fmla="*/ 12 w 46"/>
                <a:gd name="T5" fmla="*/ 21 h 38"/>
                <a:gd name="T6" fmla="*/ 25 w 46"/>
                <a:gd name="T7" fmla="*/ 14 h 38"/>
                <a:gd name="T8" fmla="*/ 16 w 46"/>
                <a:gd name="T9" fmla="*/ 0 h 38"/>
                <a:gd name="T10" fmla="*/ 9 w 46"/>
                <a:gd name="T11" fmla="*/ 2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6" name="Freeform 6"/>
            <p:cNvSpPr>
              <a:spLocks/>
            </p:cNvSpPr>
            <p:nvPr userDrawn="1"/>
          </p:nvSpPr>
          <p:spPr bwMode="invGray">
            <a:xfrm>
              <a:off x="1010" y="2353"/>
              <a:ext cx="39" cy="32"/>
            </a:xfrm>
            <a:custGeom>
              <a:avLst/>
              <a:gdLst>
                <a:gd name="T0" fmla="*/ 7 w 52"/>
                <a:gd name="T1" fmla="*/ 0 h 44"/>
                <a:gd name="T2" fmla="*/ 15 w 52"/>
                <a:gd name="T3" fmla="*/ 23 h 44"/>
                <a:gd name="T4" fmla="*/ 24 w 52"/>
                <a:gd name="T5" fmla="*/ 23 h 44"/>
                <a:gd name="T6" fmla="*/ 22 w 52"/>
                <a:gd name="T7" fmla="*/ 9 h 44"/>
                <a:gd name="T8" fmla="*/ 15 w 52"/>
                <a:gd name="T9" fmla="*/ 1 h 44"/>
                <a:gd name="T10" fmla="*/ 7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7" name="Freeform 7"/>
            <p:cNvSpPr>
              <a:spLocks/>
            </p:cNvSpPr>
            <p:nvPr userDrawn="1"/>
          </p:nvSpPr>
          <p:spPr bwMode="invGray">
            <a:xfrm>
              <a:off x="1792" y="2409"/>
              <a:ext cx="98" cy="74"/>
            </a:xfrm>
            <a:custGeom>
              <a:avLst/>
              <a:gdLst>
                <a:gd name="T0" fmla="*/ 55 w 131"/>
                <a:gd name="T1" fmla="*/ 0 h 98"/>
                <a:gd name="T2" fmla="*/ 44 w 131"/>
                <a:gd name="T3" fmla="*/ 5 h 98"/>
                <a:gd name="T4" fmla="*/ 30 w 131"/>
                <a:gd name="T5" fmla="*/ 14 h 98"/>
                <a:gd name="T6" fmla="*/ 22 w 131"/>
                <a:gd name="T7" fmla="*/ 23 h 98"/>
                <a:gd name="T8" fmla="*/ 12 w 131"/>
                <a:gd name="T9" fmla="*/ 29 h 98"/>
                <a:gd name="T10" fmla="*/ 35 w 131"/>
                <a:gd name="T11" fmla="*/ 47 h 98"/>
                <a:gd name="T12" fmla="*/ 44 w 131"/>
                <a:gd name="T13" fmla="*/ 54 h 98"/>
                <a:gd name="T14" fmla="*/ 48 w 131"/>
                <a:gd name="T15" fmla="*/ 52 h 98"/>
                <a:gd name="T16" fmla="*/ 50 w 131"/>
                <a:gd name="T17" fmla="*/ 49 h 98"/>
                <a:gd name="T18" fmla="*/ 55 w 131"/>
                <a:gd name="T19" fmla="*/ 56 h 98"/>
                <a:gd name="T20" fmla="*/ 69 w 131"/>
                <a:gd name="T21" fmla="*/ 49 h 98"/>
                <a:gd name="T22" fmla="*/ 73 w 131"/>
                <a:gd name="T23" fmla="*/ 42 h 98"/>
                <a:gd name="T24" fmla="*/ 57 w 131"/>
                <a:gd name="T25" fmla="*/ 23 h 98"/>
                <a:gd name="T26" fmla="*/ 64 w 131"/>
                <a:gd name="T27" fmla="*/ 14 h 98"/>
                <a:gd name="T28" fmla="*/ 62 w 131"/>
                <a:gd name="T29" fmla="*/ 2 h 98"/>
                <a:gd name="T30" fmla="*/ 55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8" name="Freeform 8"/>
            <p:cNvSpPr>
              <a:spLocks/>
            </p:cNvSpPr>
            <p:nvPr userDrawn="1"/>
          </p:nvSpPr>
          <p:spPr bwMode="invGray">
            <a:xfrm>
              <a:off x="1318" y="2793"/>
              <a:ext cx="158" cy="84"/>
            </a:xfrm>
            <a:custGeom>
              <a:avLst/>
              <a:gdLst>
                <a:gd name="T0" fmla="*/ 26 w 212"/>
                <a:gd name="T1" fmla="*/ 7 h 112"/>
                <a:gd name="T2" fmla="*/ 10 w 212"/>
                <a:gd name="T3" fmla="*/ 7 h 112"/>
                <a:gd name="T4" fmla="*/ 3 w 212"/>
                <a:gd name="T5" fmla="*/ 9 h 112"/>
                <a:gd name="T6" fmla="*/ 14 w 212"/>
                <a:gd name="T7" fmla="*/ 29 h 112"/>
                <a:gd name="T8" fmla="*/ 28 w 212"/>
                <a:gd name="T9" fmla="*/ 25 h 112"/>
                <a:gd name="T10" fmla="*/ 51 w 212"/>
                <a:gd name="T11" fmla="*/ 31 h 112"/>
                <a:gd name="T12" fmla="*/ 62 w 212"/>
                <a:gd name="T13" fmla="*/ 34 h 112"/>
                <a:gd name="T14" fmla="*/ 74 w 212"/>
                <a:gd name="T15" fmla="*/ 50 h 112"/>
                <a:gd name="T16" fmla="*/ 78 w 212"/>
                <a:gd name="T17" fmla="*/ 63 h 112"/>
                <a:gd name="T18" fmla="*/ 87 w 212"/>
                <a:gd name="T19" fmla="*/ 56 h 112"/>
                <a:gd name="T20" fmla="*/ 94 w 212"/>
                <a:gd name="T21" fmla="*/ 54 h 112"/>
                <a:gd name="T22" fmla="*/ 104 w 212"/>
                <a:gd name="T23" fmla="*/ 58 h 112"/>
                <a:gd name="T24" fmla="*/ 108 w 212"/>
                <a:gd name="T25" fmla="*/ 45 h 112"/>
                <a:gd name="T26" fmla="*/ 85 w 212"/>
                <a:gd name="T27" fmla="*/ 31 h 112"/>
                <a:gd name="T28" fmla="*/ 58 w 212"/>
                <a:gd name="T29" fmla="*/ 11 h 112"/>
                <a:gd name="T30" fmla="*/ 30 w 212"/>
                <a:gd name="T31" fmla="*/ 15 h 112"/>
                <a:gd name="T32" fmla="*/ 26 w 212"/>
                <a:gd name="T33" fmla="*/ 7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9" name="Freeform 9"/>
            <p:cNvSpPr>
              <a:spLocks/>
            </p:cNvSpPr>
            <p:nvPr userDrawn="1"/>
          </p:nvSpPr>
          <p:spPr bwMode="invGray">
            <a:xfrm>
              <a:off x="1448" y="2857"/>
              <a:ext cx="99" cy="41"/>
            </a:xfrm>
            <a:custGeom>
              <a:avLst/>
              <a:gdLst>
                <a:gd name="T0" fmla="*/ 31 w 133"/>
                <a:gd name="T1" fmla="*/ 0 h 54"/>
                <a:gd name="T2" fmla="*/ 24 w 133"/>
                <a:gd name="T3" fmla="*/ 4 h 54"/>
                <a:gd name="T4" fmla="*/ 17 w 133"/>
                <a:gd name="T5" fmla="*/ 17 h 54"/>
                <a:gd name="T6" fmla="*/ 8 w 133"/>
                <a:gd name="T7" fmla="*/ 20 h 54"/>
                <a:gd name="T8" fmla="*/ 1 w 133"/>
                <a:gd name="T9" fmla="*/ 24 h 54"/>
                <a:gd name="T10" fmla="*/ 7 w 133"/>
                <a:gd name="T11" fmla="*/ 31 h 54"/>
                <a:gd name="T12" fmla="*/ 74 w 133"/>
                <a:gd name="T13" fmla="*/ 20 h 54"/>
                <a:gd name="T14" fmla="*/ 68 w 133"/>
                <a:gd name="T15" fmla="*/ 9 h 54"/>
                <a:gd name="T16" fmla="*/ 58 w 133"/>
                <a:gd name="T17" fmla="*/ 5 h 54"/>
                <a:gd name="T18" fmla="*/ 56 w 133"/>
                <a:gd name="T19" fmla="*/ 14 h 54"/>
                <a:gd name="T20" fmla="*/ 49 w 133"/>
                <a:gd name="T21" fmla="*/ 11 h 54"/>
                <a:gd name="T22" fmla="*/ 37 w 133"/>
                <a:gd name="T23" fmla="*/ 8 h 54"/>
                <a:gd name="T24" fmla="*/ 31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0" name="Freeform 10"/>
            <p:cNvSpPr>
              <a:spLocks/>
            </p:cNvSpPr>
            <p:nvPr userDrawn="1"/>
          </p:nvSpPr>
          <p:spPr bwMode="invGray">
            <a:xfrm>
              <a:off x="1553" y="2883"/>
              <a:ext cx="38" cy="18"/>
            </a:xfrm>
            <a:custGeom>
              <a:avLst/>
              <a:gdLst>
                <a:gd name="T0" fmla="*/ 7 w 51"/>
                <a:gd name="T1" fmla="*/ 0 h 24"/>
                <a:gd name="T2" fmla="*/ 4 w 51"/>
                <a:gd name="T3" fmla="*/ 11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1" name="Freeform 11"/>
            <p:cNvSpPr>
              <a:spLocks/>
            </p:cNvSpPr>
            <p:nvPr userDrawn="1"/>
          </p:nvSpPr>
          <p:spPr bwMode="invGray">
            <a:xfrm>
              <a:off x="1609" y="2886"/>
              <a:ext cx="12" cy="25"/>
            </a:xfrm>
            <a:custGeom>
              <a:avLst/>
              <a:gdLst>
                <a:gd name="T0" fmla="*/ 8 w 16"/>
                <a:gd name="T1" fmla="*/ 0 h 34"/>
                <a:gd name="T2" fmla="*/ 0 w 16"/>
                <a:gd name="T3" fmla="*/ 7 h 34"/>
                <a:gd name="T4" fmla="*/ 9 w 16"/>
                <a:gd name="T5" fmla="*/ 18 h 34"/>
                <a:gd name="T6" fmla="*/ 7 w 16"/>
                <a:gd name="T7" fmla="*/ 10 h 34"/>
                <a:gd name="T8" fmla="*/ 9 w 16"/>
                <a:gd name="T9" fmla="*/ 3 h 34"/>
                <a:gd name="T10" fmla="*/ 8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2" name="Freeform 12"/>
            <p:cNvSpPr>
              <a:spLocks/>
            </p:cNvSpPr>
            <p:nvPr userDrawn="1"/>
          </p:nvSpPr>
          <p:spPr bwMode="invGray">
            <a:xfrm>
              <a:off x="1426" y="2040"/>
              <a:ext cx="180" cy="88"/>
            </a:xfrm>
            <a:custGeom>
              <a:avLst/>
              <a:gdLst>
                <a:gd name="T0" fmla="*/ 36 w 240"/>
                <a:gd name="T1" fmla="*/ 1 h 117"/>
                <a:gd name="T2" fmla="*/ 14 w 240"/>
                <a:gd name="T3" fmla="*/ 17 h 117"/>
                <a:gd name="T4" fmla="*/ 4 w 240"/>
                <a:gd name="T5" fmla="*/ 21 h 117"/>
                <a:gd name="T6" fmla="*/ 0 w 240"/>
                <a:gd name="T7" fmla="*/ 22 h 117"/>
                <a:gd name="T8" fmla="*/ 15 w 240"/>
                <a:gd name="T9" fmla="*/ 33 h 117"/>
                <a:gd name="T10" fmla="*/ 22 w 240"/>
                <a:gd name="T11" fmla="*/ 35 h 117"/>
                <a:gd name="T12" fmla="*/ 38 w 240"/>
                <a:gd name="T13" fmla="*/ 26 h 117"/>
                <a:gd name="T14" fmla="*/ 45 w 240"/>
                <a:gd name="T15" fmla="*/ 24 h 117"/>
                <a:gd name="T16" fmla="*/ 47 w 240"/>
                <a:gd name="T17" fmla="*/ 31 h 117"/>
                <a:gd name="T18" fmla="*/ 36 w 240"/>
                <a:gd name="T19" fmla="*/ 35 h 117"/>
                <a:gd name="T20" fmla="*/ 41 w 240"/>
                <a:gd name="T21" fmla="*/ 41 h 117"/>
                <a:gd name="T22" fmla="*/ 23 w 240"/>
                <a:gd name="T23" fmla="*/ 49 h 117"/>
                <a:gd name="T24" fmla="*/ 40 w 240"/>
                <a:gd name="T25" fmla="*/ 62 h 117"/>
                <a:gd name="T26" fmla="*/ 47 w 240"/>
                <a:gd name="T27" fmla="*/ 64 h 117"/>
                <a:gd name="T28" fmla="*/ 67 w 240"/>
                <a:gd name="T29" fmla="*/ 58 h 117"/>
                <a:gd name="T30" fmla="*/ 85 w 240"/>
                <a:gd name="T31" fmla="*/ 59 h 117"/>
                <a:gd name="T32" fmla="*/ 95 w 240"/>
                <a:gd name="T33" fmla="*/ 66 h 117"/>
                <a:gd name="T34" fmla="*/ 115 w 240"/>
                <a:gd name="T35" fmla="*/ 62 h 117"/>
                <a:gd name="T36" fmla="*/ 126 w 240"/>
                <a:gd name="T37" fmla="*/ 58 h 117"/>
                <a:gd name="T38" fmla="*/ 125 w 240"/>
                <a:gd name="T39" fmla="*/ 44 h 117"/>
                <a:gd name="T40" fmla="*/ 132 w 240"/>
                <a:gd name="T41" fmla="*/ 39 h 117"/>
                <a:gd name="T42" fmla="*/ 134 w 240"/>
                <a:gd name="T43" fmla="*/ 26 h 117"/>
                <a:gd name="T44" fmla="*/ 119 w 240"/>
                <a:gd name="T45" fmla="*/ 32 h 117"/>
                <a:gd name="T46" fmla="*/ 113 w 240"/>
                <a:gd name="T47" fmla="*/ 24 h 117"/>
                <a:gd name="T48" fmla="*/ 97 w 240"/>
                <a:gd name="T49" fmla="*/ 26 h 117"/>
                <a:gd name="T50" fmla="*/ 76 w 240"/>
                <a:gd name="T51" fmla="*/ 5 h 117"/>
                <a:gd name="T52" fmla="*/ 53 w 240"/>
                <a:gd name="T53" fmla="*/ 6 h 117"/>
                <a:gd name="T54" fmla="*/ 47 w 240"/>
                <a:gd name="T55" fmla="*/ 1 h 117"/>
                <a:gd name="T56" fmla="*/ 3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3" name="Freeform 13"/>
            <p:cNvSpPr>
              <a:spLocks/>
            </p:cNvSpPr>
            <p:nvPr userDrawn="1"/>
          </p:nvSpPr>
          <p:spPr bwMode="invGray">
            <a:xfrm>
              <a:off x="1506" y="1999"/>
              <a:ext cx="146" cy="60"/>
            </a:xfrm>
            <a:custGeom>
              <a:avLst/>
              <a:gdLst>
                <a:gd name="T0" fmla="*/ 55 w 194"/>
                <a:gd name="T1" fmla="*/ 6 h 80"/>
                <a:gd name="T2" fmla="*/ 8 w 194"/>
                <a:gd name="T3" fmla="*/ 14 h 80"/>
                <a:gd name="T4" fmla="*/ 5 w 194"/>
                <a:gd name="T5" fmla="*/ 20 h 80"/>
                <a:gd name="T6" fmla="*/ 32 w 194"/>
                <a:gd name="T7" fmla="*/ 29 h 80"/>
                <a:gd name="T8" fmla="*/ 77 w 194"/>
                <a:gd name="T9" fmla="*/ 42 h 80"/>
                <a:gd name="T10" fmla="*/ 99 w 194"/>
                <a:gd name="T11" fmla="*/ 38 h 80"/>
                <a:gd name="T12" fmla="*/ 106 w 194"/>
                <a:gd name="T13" fmla="*/ 36 h 80"/>
                <a:gd name="T14" fmla="*/ 99 w 194"/>
                <a:gd name="T15" fmla="*/ 25 h 80"/>
                <a:gd name="T16" fmla="*/ 93 w 194"/>
                <a:gd name="T17" fmla="*/ 20 h 80"/>
                <a:gd name="T18" fmla="*/ 73 w 194"/>
                <a:gd name="T19" fmla="*/ 15 h 80"/>
                <a:gd name="T20" fmla="*/ 55 w 194"/>
                <a:gd name="T21" fmla="*/ 6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4" name="Freeform 14"/>
            <p:cNvSpPr>
              <a:spLocks/>
            </p:cNvSpPr>
            <p:nvPr userDrawn="1"/>
          </p:nvSpPr>
          <p:spPr bwMode="invGray">
            <a:xfrm>
              <a:off x="1711" y="2069"/>
              <a:ext cx="233" cy="190"/>
            </a:xfrm>
            <a:custGeom>
              <a:avLst/>
              <a:gdLst>
                <a:gd name="T0" fmla="*/ 38 w 310"/>
                <a:gd name="T1" fmla="*/ 5 h 254"/>
                <a:gd name="T2" fmla="*/ 29 w 310"/>
                <a:gd name="T3" fmla="*/ 13 h 254"/>
                <a:gd name="T4" fmla="*/ 12 w 310"/>
                <a:gd name="T5" fmla="*/ 22 h 254"/>
                <a:gd name="T6" fmla="*/ 30 w 310"/>
                <a:gd name="T7" fmla="*/ 43 h 254"/>
                <a:gd name="T8" fmla="*/ 44 w 310"/>
                <a:gd name="T9" fmla="*/ 48 h 254"/>
                <a:gd name="T10" fmla="*/ 58 w 310"/>
                <a:gd name="T11" fmla="*/ 55 h 254"/>
                <a:gd name="T12" fmla="*/ 71 w 310"/>
                <a:gd name="T13" fmla="*/ 48 h 254"/>
                <a:gd name="T14" fmla="*/ 80 w 310"/>
                <a:gd name="T15" fmla="*/ 57 h 254"/>
                <a:gd name="T16" fmla="*/ 84 w 310"/>
                <a:gd name="T17" fmla="*/ 71 h 254"/>
                <a:gd name="T18" fmla="*/ 65 w 310"/>
                <a:gd name="T19" fmla="*/ 85 h 254"/>
                <a:gd name="T20" fmla="*/ 50 w 310"/>
                <a:gd name="T21" fmla="*/ 96 h 254"/>
                <a:gd name="T22" fmla="*/ 39 w 310"/>
                <a:gd name="T23" fmla="*/ 94 h 254"/>
                <a:gd name="T24" fmla="*/ 32 w 310"/>
                <a:gd name="T25" fmla="*/ 92 h 254"/>
                <a:gd name="T26" fmla="*/ 24 w 310"/>
                <a:gd name="T27" fmla="*/ 105 h 254"/>
                <a:gd name="T28" fmla="*/ 22 w 310"/>
                <a:gd name="T29" fmla="*/ 111 h 254"/>
                <a:gd name="T30" fmla="*/ 41 w 310"/>
                <a:gd name="T31" fmla="*/ 114 h 254"/>
                <a:gd name="T32" fmla="*/ 53 w 310"/>
                <a:gd name="T33" fmla="*/ 114 h 254"/>
                <a:gd name="T34" fmla="*/ 65 w 310"/>
                <a:gd name="T35" fmla="*/ 129 h 254"/>
                <a:gd name="T36" fmla="*/ 71 w 310"/>
                <a:gd name="T37" fmla="*/ 132 h 254"/>
                <a:gd name="T38" fmla="*/ 78 w 310"/>
                <a:gd name="T39" fmla="*/ 134 h 254"/>
                <a:gd name="T40" fmla="*/ 88 w 310"/>
                <a:gd name="T41" fmla="*/ 141 h 254"/>
                <a:gd name="T42" fmla="*/ 102 w 310"/>
                <a:gd name="T43" fmla="*/ 132 h 254"/>
                <a:gd name="T44" fmla="*/ 115 w 310"/>
                <a:gd name="T45" fmla="*/ 132 h 254"/>
                <a:gd name="T46" fmla="*/ 129 w 310"/>
                <a:gd name="T47" fmla="*/ 119 h 254"/>
                <a:gd name="T48" fmla="*/ 127 w 310"/>
                <a:gd name="T49" fmla="*/ 103 h 254"/>
                <a:gd name="T50" fmla="*/ 123 w 310"/>
                <a:gd name="T51" fmla="*/ 96 h 254"/>
                <a:gd name="T52" fmla="*/ 132 w 310"/>
                <a:gd name="T53" fmla="*/ 94 h 254"/>
                <a:gd name="T54" fmla="*/ 138 w 310"/>
                <a:gd name="T55" fmla="*/ 102 h 254"/>
                <a:gd name="T56" fmla="*/ 140 w 310"/>
                <a:gd name="T57" fmla="*/ 110 h 254"/>
                <a:gd name="T58" fmla="*/ 147 w 310"/>
                <a:gd name="T59" fmla="*/ 108 h 254"/>
                <a:gd name="T60" fmla="*/ 171 w 310"/>
                <a:gd name="T61" fmla="*/ 94 h 254"/>
                <a:gd name="T62" fmla="*/ 165 w 310"/>
                <a:gd name="T63" fmla="*/ 82 h 254"/>
                <a:gd name="T64" fmla="*/ 147 w 310"/>
                <a:gd name="T65" fmla="*/ 69 h 254"/>
                <a:gd name="T66" fmla="*/ 150 w 310"/>
                <a:gd name="T67" fmla="*/ 60 h 254"/>
                <a:gd name="T68" fmla="*/ 156 w 310"/>
                <a:gd name="T69" fmla="*/ 58 h 254"/>
                <a:gd name="T70" fmla="*/ 143 w 310"/>
                <a:gd name="T71" fmla="*/ 35 h 254"/>
                <a:gd name="T72" fmla="*/ 132 w 310"/>
                <a:gd name="T73" fmla="*/ 33 h 254"/>
                <a:gd name="T74" fmla="*/ 125 w 310"/>
                <a:gd name="T75" fmla="*/ 31 h 254"/>
                <a:gd name="T76" fmla="*/ 113 w 310"/>
                <a:gd name="T77" fmla="*/ 19 h 254"/>
                <a:gd name="T78" fmla="*/ 88 w 310"/>
                <a:gd name="T79" fmla="*/ 25 h 254"/>
                <a:gd name="T80" fmla="*/ 95 w 310"/>
                <a:gd name="T81" fmla="*/ 14 h 254"/>
                <a:gd name="T82" fmla="*/ 78 w 310"/>
                <a:gd name="T83" fmla="*/ 10 h 254"/>
                <a:gd name="T84" fmla="*/ 67 w 310"/>
                <a:gd name="T85" fmla="*/ 10 h 254"/>
                <a:gd name="T86" fmla="*/ 38 w 310"/>
                <a:gd name="T87" fmla="*/ 5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5" name="Freeform 15"/>
            <p:cNvSpPr>
              <a:spLocks/>
            </p:cNvSpPr>
            <p:nvPr userDrawn="1"/>
          </p:nvSpPr>
          <p:spPr bwMode="invGray">
            <a:xfrm>
              <a:off x="1709" y="1987"/>
              <a:ext cx="44" cy="37"/>
            </a:xfrm>
            <a:custGeom>
              <a:avLst/>
              <a:gdLst>
                <a:gd name="T0" fmla="*/ 14 w 59"/>
                <a:gd name="T1" fmla="*/ 0 h 50"/>
                <a:gd name="T2" fmla="*/ 0 w 59"/>
                <a:gd name="T3" fmla="*/ 5 h 50"/>
                <a:gd name="T4" fmla="*/ 16 w 59"/>
                <a:gd name="T5" fmla="*/ 22 h 50"/>
                <a:gd name="T6" fmla="*/ 27 w 59"/>
                <a:gd name="T7" fmla="*/ 27 h 50"/>
                <a:gd name="T8" fmla="*/ 32 w 59"/>
                <a:gd name="T9" fmla="*/ 16 h 50"/>
                <a:gd name="T10" fmla="*/ 25 w 59"/>
                <a:gd name="T11" fmla="*/ 4 h 50"/>
                <a:gd name="T12" fmla="*/ 14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6" name="Freeform 16"/>
            <p:cNvSpPr>
              <a:spLocks/>
            </p:cNvSpPr>
            <p:nvPr userDrawn="1"/>
          </p:nvSpPr>
          <p:spPr bwMode="invGray">
            <a:xfrm>
              <a:off x="1625" y="2057"/>
              <a:ext cx="65" cy="42"/>
            </a:xfrm>
            <a:custGeom>
              <a:avLst/>
              <a:gdLst>
                <a:gd name="T0" fmla="*/ 25 w 86"/>
                <a:gd name="T1" fmla="*/ 4 h 57"/>
                <a:gd name="T2" fmla="*/ 14 w 86"/>
                <a:gd name="T3" fmla="*/ 13 h 57"/>
                <a:gd name="T4" fmla="*/ 2 w 86"/>
                <a:gd name="T5" fmla="*/ 15 h 57"/>
                <a:gd name="T6" fmla="*/ 9 w 86"/>
                <a:gd name="T7" fmla="*/ 31 h 57"/>
                <a:gd name="T8" fmla="*/ 42 w 86"/>
                <a:gd name="T9" fmla="*/ 19 h 57"/>
                <a:gd name="T10" fmla="*/ 49 w 86"/>
                <a:gd name="T11" fmla="*/ 10 h 57"/>
                <a:gd name="T12" fmla="*/ 32 w 86"/>
                <a:gd name="T13" fmla="*/ 4 h 57"/>
                <a:gd name="T14" fmla="*/ 25 w 86"/>
                <a:gd name="T15" fmla="*/ 4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7" name="Freeform 17"/>
            <p:cNvSpPr>
              <a:spLocks/>
            </p:cNvSpPr>
            <p:nvPr userDrawn="1"/>
          </p:nvSpPr>
          <p:spPr bwMode="invGray">
            <a:xfrm>
              <a:off x="1693" y="2065"/>
              <a:ext cx="54" cy="25"/>
            </a:xfrm>
            <a:custGeom>
              <a:avLst/>
              <a:gdLst>
                <a:gd name="T0" fmla="*/ 22 w 73"/>
                <a:gd name="T1" fmla="*/ 0 h 34"/>
                <a:gd name="T2" fmla="*/ 5 w 73"/>
                <a:gd name="T3" fmla="*/ 9 h 34"/>
                <a:gd name="T4" fmla="*/ 13 w 73"/>
                <a:gd name="T5" fmla="*/ 18 h 34"/>
                <a:gd name="T6" fmla="*/ 28 w 73"/>
                <a:gd name="T7" fmla="*/ 15 h 34"/>
                <a:gd name="T8" fmla="*/ 35 w 73"/>
                <a:gd name="T9" fmla="*/ 11 h 34"/>
                <a:gd name="T10" fmla="*/ 22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8" name="Freeform 18"/>
            <p:cNvSpPr>
              <a:spLocks/>
            </p:cNvSpPr>
            <p:nvPr userDrawn="1"/>
          </p:nvSpPr>
          <p:spPr bwMode="invGray">
            <a:xfrm>
              <a:off x="1664" y="2029"/>
              <a:ext cx="64" cy="34"/>
            </a:xfrm>
            <a:custGeom>
              <a:avLst/>
              <a:gdLst>
                <a:gd name="T0" fmla="*/ 33 w 85"/>
                <a:gd name="T1" fmla="*/ 6 h 45"/>
                <a:gd name="T2" fmla="*/ 16 w 85"/>
                <a:gd name="T3" fmla="*/ 2 h 45"/>
                <a:gd name="T4" fmla="*/ 0 w 85"/>
                <a:gd name="T5" fmla="*/ 11 h 45"/>
                <a:gd name="T6" fmla="*/ 23 w 85"/>
                <a:gd name="T7" fmla="*/ 18 h 45"/>
                <a:gd name="T8" fmla="*/ 36 w 85"/>
                <a:gd name="T9" fmla="*/ 23 h 45"/>
                <a:gd name="T10" fmla="*/ 47 w 85"/>
                <a:gd name="T11" fmla="*/ 11 h 45"/>
                <a:gd name="T12" fmla="*/ 47 w 85"/>
                <a:gd name="T13" fmla="*/ 4 h 45"/>
                <a:gd name="T14" fmla="*/ 36 w 85"/>
                <a:gd name="T15" fmla="*/ 0 h 45"/>
                <a:gd name="T16" fmla="*/ 33 w 85"/>
                <a:gd name="T17" fmla="*/ 6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9" name="Freeform 19"/>
            <p:cNvSpPr>
              <a:spLocks/>
            </p:cNvSpPr>
            <p:nvPr userDrawn="1"/>
          </p:nvSpPr>
          <p:spPr bwMode="invGray">
            <a:xfrm>
              <a:off x="1637" y="1997"/>
              <a:ext cx="44" cy="24"/>
            </a:xfrm>
            <a:custGeom>
              <a:avLst/>
              <a:gdLst>
                <a:gd name="T0" fmla="*/ 9 w 58"/>
                <a:gd name="T1" fmla="*/ 2 h 31"/>
                <a:gd name="T2" fmla="*/ 0 w 58"/>
                <a:gd name="T3" fmla="*/ 11 h 31"/>
                <a:gd name="T4" fmla="*/ 11 w 58"/>
                <a:gd name="T5" fmla="*/ 17 h 31"/>
                <a:gd name="T6" fmla="*/ 16 w 58"/>
                <a:gd name="T7" fmla="*/ 12 h 31"/>
                <a:gd name="T8" fmla="*/ 30 w 58"/>
                <a:gd name="T9" fmla="*/ 7 h 31"/>
                <a:gd name="T10" fmla="*/ 25 w 58"/>
                <a:gd name="T11" fmla="*/ 0 h 31"/>
                <a:gd name="T12" fmla="*/ 9 w 58"/>
                <a:gd name="T13" fmla="*/ 2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20" name="Freeform 20"/>
            <p:cNvSpPr>
              <a:spLocks/>
            </p:cNvSpPr>
            <p:nvPr userDrawn="1"/>
          </p:nvSpPr>
          <p:spPr bwMode="invGray">
            <a:xfrm>
              <a:off x="1751" y="2000"/>
              <a:ext cx="114" cy="77"/>
            </a:xfrm>
            <a:custGeom>
              <a:avLst/>
              <a:gdLst>
                <a:gd name="T0" fmla="*/ 22 w 152"/>
                <a:gd name="T1" fmla="*/ 0 h 102"/>
                <a:gd name="T2" fmla="*/ 8 w 152"/>
                <a:gd name="T3" fmla="*/ 4 h 102"/>
                <a:gd name="T4" fmla="*/ 2 w 152"/>
                <a:gd name="T5" fmla="*/ 22 h 102"/>
                <a:gd name="T6" fmla="*/ 7 w 152"/>
                <a:gd name="T7" fmla="*/ 32 h 102"/>
                <a:gd name="T8" fmla="*/ 0 w 152"/>
                <a:gd name="T9" fmla="*/ 41 h 102"/>
                <a:gd name="T10" fmla="*/ 32 w 152"/>
                <a:gd name="T11" fmla="*/ 49 h 102"/>
                <a:gd name="T12" fmla="*/ 47 w 152"/>
                <a:gd name="T13" fmla="*/ 52 h 102"/>
                <a:gd name="T14" fmla="*/ 86 w 152"/>
                <a:gd name="T15" fmla="*/ 49 h 102"/>
                <a:gd name="T16" fmla="*/ 43 w 152"/>
                <a:gd name="T17" fmla="*/ 40 h 102"/>
                <a:gd name="T18" fmla="*/ 31 w 152"/>
                <a:gd name="T19" fmla="*/ 35 h 102"/>
                <a:gd name="T20" fmla="*/ 25 w 152"/>
                <a:gd name="T21" fmla="*/ 29 h 102"/>
                <a:gd name="T22" fmla="*/ 29 w 152"/>
                <a:gd name="T23" fmla="*/ 20 h 102"/>
                <a:gd name="T24" fmla="*/ 22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21" name="Freeform 21"/>
            <p:cNvSpPr>
              <a:spLocks/>
            </p:cNvSpPr>
            <p:nvPr userDrawn="1"/>
          </p:nvSpPr>
          <p:spPr bwMode="invGray">
            <a:xfrm>
              <a:off x="664" y="2245"/>
              <a:ext cx="25" cy="15"/>
            </a:xfrm>
            <a:custGeom>
              <a:avLst/>
              <a:gdLst>
                <a:gd name="T0" fmla="*/ 18 w 34"/>
                <a:gd name="T1" fmla="*/ 0 h 20"/>
                <a:gd name="T2" fmla="*/ 13 w 34"/>
                <a:gd name="T3" fmla="*/ 11 h 20"/>
                <a:gd name="T4" fmla="*/ 2 w 34"/>
                <a:gd name="T5" fmla="*/ 11 h 20"/>
                <a:gd name="T6" fmla="*/ 2 w 34"/>
                <a:gd name="T7" fmla="*/ 4 h 20"/>
                <a:gd name="T8" fmla="*/ 18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22" name="Freeform 22"/>
            <p:cNvSpPr>
              <a:spLocks/>
            </p:cNvSpPr>
            <p:nvPr userDrawn="1"/>
          </p:nvSpPr>
          <p:spPr bwMode="invGray">
            <a:xfrm>
              <a:off x="1421" y="2756"/>
              <a:ext cx="16" cy="12"/>
            </a:xfrm>
            <a:custGeom>
              <a:avLst/>
              <a:gdLst>
                <a:gd name="T0" fmla="*/ 2 w 21"/>
                <a:gd name="T1" fmla="*/ 0 h 16"/>
                <a:gd name="T2" fmla="*/ 8 w 21"/>
                <a:gd name="T3" fmla="*/ 9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23" name="Freeform 23"/>
            <p:cNvSpPr>
              <a:spLocks/>
            </p:cNvSpPr>
            <p:nvPr userDrawn="1"/>
          </p:nvSpPr>
          <p:spPr bwMode="invGray">
            <a:xfrm>
              <a:off x="1424" y="2781"/>
              <a:ext cx="16" cy="12"/>
            </a:xfrm>
            <a:custGeom>
              <a:avLst/>
              <a:gdLst>
                <a:gd name="T0" fmla="*/ 2 w 21"/>
                <a:gd name="T1" fmla="*/ 0 h 16"/>
                <a:gd name="T2" fmla="*/ 8 w 21"/>
                <a:gd name="T3" fmla="*/ 9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24" name="Freeform 24"/>
            <p:cNvSpPr>
              <a:spLocks/>
            </p:cNvSpPr>
            <p:nvPr userDrawn="1"/>
          </p:nvSpPr>
          <p:spPr bwMode="invGray">
            <a:xfrm>
              <a:off x="1628" y="2913"/>
              <a:ext cx="15" cy="12"/>
            </a:xfrm>
            <a:custGeom>
              <a:avLst/>
              <a:gdLst>
                <a:gd name="T0" fmla="*/ 1 w 21"/>
                <a:gd name="T1" fmla="*/ 0 h 16"/>
                <a:gd name="T2" fmla="*/ 6 w 21"/>
                <a:gd name="T3" fmla="*/ 9 h 16"/>
                <a:gd name="T4" fmla="*/ 1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25" name="Freeform 25"/>
            <p:cNvSpPr>
              <a:spLocks/>
            </p:cNvSpPr>
            <p:nvPr userDrawn="1"/>
          </p:nvSpPr>
          <p:spPr bwMode="invGray">
            <a:xfrm>
              <a:off x="1752" y="2429"/>
              <a:ext cx="38" cy="18"/>
            </a:xfrm>
            <a:custGeom>
              <a:avLst/>
              <a:gdLst>
                <a:gd name="T0" fmla="*/ 7 w 51"/>
                <a:gd name="T1" fmla="*/ 0 h 24"/>
                <a:gd name="T2" fmla="*/ 4 w 51"/>
                <a:gd name="T3" fmla="*/ 11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26" name="Freeform 26"/>
            <p:cNvSpPr>
              <a:spLocks/>
            </p:cNvSpPr>
            <p:nvPr userDrawn="1"/>
          </p:nvSpPr>
          <p:spPr bwMode="invGray">
            <a:xfrm>
              <a:off x="1652" y="2224"/>
              <a:ext cx="38" cy="18"/>
            </a:xfrm>
            <a:custGeom>
              <a:avLst/>
              <a:gdLst>
                <a:gd name="T0" fmla="*/ 7 w 51"/>
                <a:gd name="T1" fmla="*/ 0 h 24"/>
                <a:gd name="T2" fmla="*/ 4 w 51"/>
                <a:gd name="T3" fmla="*/ 11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27" name="Freeform 27"/>
            <p:cNvSpPr>
              <a:spLocks/>
            </p:cNvSpPr>
            <p:nvPr userDrawn="1"/>
          </p:nvSpPr>
          <p:spPr bwMode="invGray">
            <a:xfrm>
              <a:off x="1717" y="2045"/>
              <a:ext cx="39" cy="18"/>
            </a:xfrm>
            <a:custGeom>
              <a:avLst/>
              <a:gdLst>
                <a:gd name="T0" fmla="*/ 8 w 51"/>
                <a:gd name="T1" fmla="*/ 0 h 24"/>
                <a:gd name="T2" fmla="*/ 4 w 51"/>
                <a:gd name="T3" fmla="*/ 11 h 24"/>
                <a:gd name="T4" fmla="*/ 16 w 51"/>
                <a:gd name="T5" fmla="*/ 14 h 24"/>
                <a:gd name="T6" fmla="*/ 19 w 51"/>
                <a:gd name="T7" fmla="*/ 2 h 24"/>
                <a:gd name="T8" fmla="*/ 8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28" name="Freeform 28"/>
            <p:cNvSpPr>
              <a:spLocks/>
            </p:cNvSpPr>
            <p:nvPr userDrawn="1"/>
          </p:nvSpPr>
          <p:spPr bwMode="invGray">
            <a:xfrm>
              <a:off x="1780" y="2153"/>
              <a:ext cx="38" cy="18"/>
            </a:xfrm>
            <a:custGeom>
              <a:avLst/>
              <a:gdLst>
                <a:gd name="T0" fmla="*/ 7 w 51"/>
                <a:gd name="T1" fmla="*/ 0 h 24"/>
                <a:gd name="T2" fmla="*/ 4 w 51"/>
                <a:gd name="T3" fmla="*/ 11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29" name="Freeform 29"/>
            <p:cNvSpPr>
              <a:spLocks/>
            </p:cNvSpPr>
            <p:nvPr userDrawn="1"/>
          </p:nvSpPr>
          <p:spPr bwMode="invGray">
            <a:xfrm>
              <a:off x="1796" y="1951"/>
              <a:ext cx="696" cy="346"/>
            </a:xfrm>
            <a:custGeom>
              <a:avLst/>
              <a:gdLst>
                <a:gd name="T0" fmla="*/ 16 w 929"/>
                <a:gd name="T1" fmla="*/ 31 h 462"/>
                <a:gd name="T2" fmla="*/ 3 w 929"/>
                <a:gd name="T3" fmla="*/ 52 h 462"/>
                <a:gd name="T4" fmla="*/ 20 w 929"/>
                <a:gd name="T5" fmla="*/ 56 h 462"/>
                <a:gd name="T6" fmla="*/ 9 w 929"/>
                <a:gd name="T7" fmla="*/ 65 h 462"/>
                <a:gd name="T8" fmla="*/ 58 w 929"/>
                <a:gd name="T9" fmla="*/ 76 h 462"/>
                <a:gd name="T10" fmla="*/ 79 w 929"/>
                <a:gd name="T11" fmla="*/ 73 h 462"/>
                <a:gd name="T12" fmla="*/ 140 w 929"/>
                <a:gd name="T13" fmla="*/ 43 h 462"/>
                <a:gd name="T14" fmla="*/ 169 w 929"/>
                <a:gd name="T15" fmla="*/ 37 h 462"/>
                <a:gd name="T16" fmla="*/ 182 w 929"/>
                <a:gd name="T17" fmla="*/ 45 h 462"/>
                <a:gd name="T18" fmla="*/ 153 w 929"/>
                <a:gd name="T19" fmla="*/ 49 h 462"/>
                <a:gd name="T20" fmla="*/ 136 w 929"/>
                <a:gd name="T21" fmla="*/ 63 h 462"/>
                <a:gd name="T22" fmla="*/ 142 w 929"/>
                <a:gd name="T23" fmla="*/ 67 h 462"/>
                <a:gd name="T24" fmla="*/ 146 w 929"/>
                <a:gd name="T25" fmla="*/ 88 h 462"/>
                <a:gd name="T26" fmla="*/ 196 w 929"/>
                <a:gd name="T27" fmla="*/ 108 h 462"/>
                <a:gd name="T28" fmla="*/ 189 w 929"/>
                <a:gd name="T29" fmla="*/ 118 h 462"/>
                <a:gd name="T30" fmla="*/ 207 w 929"/>
                <a:gd name="T31" fmla="*/ 138 h 462"/>
                <a:gd name="T32" fmla="*/ 196 w 929"/>
                <a:gd name="T33" fmla="*/ 149 h 462"/>
                <a:gd name="T34" fmla="*/ 182 w 929"/>
                <a:gd name="T35" fmla="*/ 165 h 462"/>
                <a:gd name="T36" fmla="*/ 165 w 929"/>
                <a:gd name="T37" fmla="*/ 182 h 462"/>
                <a:gd name="T38" fmla="*/ 164 w 929"/>
                <a:gd name="T39" fmla="*/ 236 h 462"/>
                <a:gd name="T40" fmla="*/ 187 w 929"/>
                <a:gd name="T41" fmla="*/ 250 h 462"/>
                <a:gd name="T42" fmla="*/ 218 w 929"/>
                <a:gd name="T43" fmla="*/ 252 h 462"/>
                <a:gd name="T44" fmla="*/ 232 w 929"/>
                <a:gd name="T45" fmla="*/ 237 h 462"/>
                <a:gd name="T46" fmla="*/ 284 w 929"/>
                <a:gd name="T47" fmla="*/ 200 h 462"/>
                <a:gd name="T48" fmla="*/ 321 w 929"/>
                <a:gd name="T49" fmla="*/ 187 h 462"/>
                <a:gd name="T50" fmla="*/ 363 w 929"/>
                <a:gd name="T51" fmla="*/ 173 h 462"/>
                <a:gd name="T52" fmla="*/ 404 w 929"/>
                <a:gd name="T53" fmla="*/ 163 h 462"/>
                <a:gd name="T54" fmla="*/ 428 w 929"/>
                <a:gd name="T55" fmla="*/ 146 h 462"/>
                <a:gd name="T56" fmla="*/ 449 w 929"/>
                <a:gd name="T57" fmla="*/ 112 h 462"/>
                <a:gd name="T58" fmla="*/ 450 w 929"/>
                <a:gd name="T59" fmla="*/ 86 h 462"/>
                <a:gd name="T60" fmla="*/ 450 w 929"/>
                <a:gd name="T61" fmla="*/ 70 h 462"/>
                <a:gd name="T62" fmla="*/ 467 w 929"/>
                <a:gd name="T63" fmla="*/ 50 h 462"/>
                <a:gd name="T64" fmla="*/ 491 w 929"/>
                <a:gd name="T65" fmla="*/ 52 h 462"/>
                <a:gd name="T66" fmla="*/ 518 w 929"/>
                <a:gd name="T67" fmla="*/ 29 h 462"/>
                <a:gd name="T68" fmla="*/ 498 w 929"/>
                <a:gd name="T69" fmla="*/ 31 h 462"/>
                <a:gd name="T70" fmla="*/ 476 w 929"/>
                <a:gd name="T71" fmla="*/ 25 h 462"/>
                <a:gd name="T72" fmla="*/ 446 w 929"/>
                <a:gd name="T73" fmla="*/ 12 h 462"/>
                <a:gd name="T74" fmla="*/ 360 w 929"/>
                <a:gd name="T75" fmla="*/ 14 h 462"/>
                <a:gd name="T76" fmla="*/ 328 w 929"/>
                <a:gd name="T77" fmla="*/ 21 h 462"/>
                <a:gd name="T78" fmla="*/ 312 w 929"/>
                <a:gd name="T79" fmla="*/ 21 h 462"/>
                <a:gd name="T80" fmla="*/ 290 w 929"/>
                <a:gd name="T81" fmla="*/ 30 h 462"/>
                <a:gd name="T82" fmla="*/ 268 w 929"/>
                <a:gd name="T83" fmla="*/ 16 h 462"/>
                <a:gd name="T84" fmla="*/ 243 w 929"/>
                <a:gd name="T85" fmla="*/ 22 h 462"/>
                <a:gd name="T86" fmla="*/ 205 w 929"/>
                <a:gd name="T87" fmla="*/ 29 h 462"/>
                <a:gd name="T88" fmla="*/ 230 w 929"/>
                <a:gd name="T89" fmla="*/ 21 h 462"/>
                <a:gd name="T90" fmla="*/ 198 w 929"/>
                <a:gd name="T91" fmla="*/ 4 h 462"/>
                <a:gd name="T92" fmla="*/ 187 w 929"/>
                <a:gd name="T93" fmla="*/ 1 h 462"/>
                <a:gd name="T94" fmla="*/ 176 w 929"/>
                <a:gd name="T95" fmla="*/ 4 h 462"/>
                <a:gd name="T96" fmla="*/ 135 w 929"/>
                <a:gd name="T97" fmla="*/ 9 h 462"/>
                <a:gd name="T98" fmla="*/ 90 w 929"/>
                <a:gd name="T99" fmla="*/ 16 h 462"/>
                <a:gd name="T100" fmla="*/ 61 w 929"/>
                <a:gd name="T101" fmla="*/ 14 h 462"/>
                <a:gd name="T102" fmla="*/ 64 w 929"/>
                <a:gd name="T103" fmla="*/ 38 h 462"/>
                <a:gd name="T104" fmla="*/ 58 w 929"/>
                <a:gd name="T105" fmla="*/ 29 h 462"/>
                <a:gd name="T106" fmla="*/ 34 w 929"/>
                <a:gd name="T107" fmla="*/ 23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30" name="Freeform 30"/>
            <p:cNvSpPr>
              <a:spLocks/>
            </p:cNvSpPr>
            <p:nvPr userDrawn="1"/>
          </p:nvSpPr>
          <p:spPr bwMode="invGray">
            <a:xfrm>
              <a:off x="2009" y="2135"/>
              <a:ext cx="39" cy="24"/>
            </a:xfrm>
            <a:custGeom>
              <a:avLst/>
              <a:gdLst>
                <a:gd name="T0" fmla="*/ 20 w 52"/>
                <a:gd name="T1" fmla="*/ 0 h 32"/>
                <a:gd name="T2" fmla="*/ 5 w 52"/>
                <a:gd name="T3" fmla="*/ 11 h 32"/>
                <a:gd name="T4" fmla="*/ 14 w 52"/>
                <a:gd name="T5" fmla="*/ 18 h 32"/>
                <a:gd name="T6" fmla="*/ 24 w 52"/>
                <a:gd name="T7" fmla="*/ 17 h 32"/>
                <a:gd name="T8" fmla="*/ 20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31" name="Freeform 31"/>
            <p:cNvSpPr>
              <a:spLocks/>
            </p:cNvSpPr>
            <p:nvPr userDrawn="1"/>
          </p:nvSpPr>
          <p:spPr bwMode="invGray">
            <a:xfrm>
              <a:off x="2292" y="2201"/>
              <a:ext cx="128" cy="54"/>
            </a:xfrm>
            <a:custGeom>
              <a:avLst/>
              <a:gdLst>
                <a:gd name="T0" fmla="*/ 57 w 172"/>
                <a:gd name="T1" fmla="*/ 5 h 72"/>
                <a:gd name="T2" fmla="*/ 36 w 172"/>
                <a:gd name="T3" fmla="*/ 2 h 72"/>
                <a:gd name="T4" fmla="*/ 30 w 172"/>
                <a:gd name="T5" fmla="*/ 0 h 72"/>
                <a:gd name="T6" fmla="*/ 0 w 172"/>
                <a:gd name="T7" fmla="*/ 16 h 72"/>
                <a:gd name="T8" fmla="*/ 16 w 172"/>
                <a:gd name="T9" fmla="*/ 23 h 72"/>
                <a:gd name="T10" fmla="*/ 23 w 172"/>
                <a:gd name="T11" fmla="*/ 34 h 72"/>
                <a:gd name="T12" fmla="*/ 36 w 172"/>
                <a:gd name="T13" fmla="*/ 38 h 72"/>
                <a:gd name="T14" fmla="*/ 43 w 172"/>
                <a:gd name="T15" fmla="*/ 41 h 72"/>
                <a:gd name="T16" fmla="*/ 72 w 172"/>
                <a:gd name="T17" fmla="*/ 34 h 72"/>
                <a:gd name="T18" fmla="*/ 95 w 172"/>
                <a:gd name="T19" fmla="*/ 25 h 72"/>
                <a:gd name="T20" fmla="*/ 82 w 172"/>
                <a:gd name="T21" fmla="*/ 11 h 72"/>
                <a:gd name="T22" fmla="*/ 75 w 172"/>
                <a:gd name="T23" fmla="*/ 2 h 72"/>
                <a:gd name="T24" fmla="*/ 57 w 172"/>
                <a:gd name="T25" fmla="*/ 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32" name="Freeform 32"/>
            <p:cNvSpPr>
              <a:spLocks/>
            </p:cNvSpPr>
            <p:nvPr userDrawn="1"/>
          </p:nvSpPr>
          <p:spPr bwMode="invGray">
            <a:xfrm>
              <a:off x="2393" y="2038"/>
              <a:ext cx="39" cy="24"/>
            </a:xfrm>
            <a:custGeom>
              <a:avLst/>
              <a:gdLst>
                <a:gd name="T0" fmla="*/ 20 w 52"/>
                <a:gd name="T1" fmla="*/ 0 h 32"/>
                <a:gd name="T2" fmla="*/ 5 w 52"/>
                <a:gd name="T3" fmla="*/ 11 h 32"/>
                <a:gd name="T4" fmla="*/ 14 w 52"/>
                <a:gd name="T5" fmla="*/ 18 h 32"/>
                <a:gd name="T6" fmla="*/ 24 w 52"/>
                <a:gd name="T7" fmla="*/ 17 h 32"/>
                <a:gd name="T8" fmla="*/ 20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33" name="Freeform 33"/>
            <p:cNvSpPr>
              <a:spLocks/>
            </p:cNvSpPr>
            <p:nvPr userDrawn="1"/>
          </p:nvSpPr>
          <p:spPr bwMode="invGray">
            <a:xfrm>
              <a:off x="2662" y="2006"/>
              <a:ext cx="155" cy="63"/>
            </a:xfrm>
            <a:custGeom>
              <a:avLst/>
              <a:gdLst>
                <a:gd name="T0" fmla="*/ 108 w 206"/>
                <a:gd name="T1" fmla="*/ 4 h 85"/>
                <a:gd name="T2" fmla="*/ 59 w 206"/>
                <a:gd name="T3" fmla="*/ 5 h 85"/>
                <a:gd name="T4" fmla="*/ 62 w 206"/>
                <a:gd name="T5" fmla="*/ 14 h 85"/>
                <a:gd name="T6" fmla="*/ 61 w 206"/>
                <a:gd name="T7" fmla="*/ 18 h 85"/>
                <a:gd name="T8" fmla="*/ 50 w 206"/>
                <a:gd name="T9" fmla="*/ 15 h 85"/>
                <a:gd name="T10" fmla="*/ 44 w 206"/>
                <a:gd name="T11" fmla="*/ 10 h 85"/>
                <a:gd name="T12" fmla="*/ 13 w 206"/>
                <a:gd name="T13" fmla="*/ 15 h 85"/>
                <a:gd name="T14" fmla="*/ 17 w 206"/>
                <a:gd name="T15" fmla="*/ 27 h 85"/>
                <a:gd name="T16" fmla="*/ 31 w 206"/>
                <a:gd name="T17" fmla="*/ 29 h 85"/>
                <a:gd name="T18" fmla="*/ 42 w 206"/>
                <a:gd name="T19" fmla="*/ 40 h 85"/>
                <a:gd name="T20" fmla="*/ 50 w 206"/>
                <a:gd name="T21" fmla="*/ 47 h 85"/>
                <a:gd name="T22" fmla="*/ 62 w 206"/>
                <a:gd name="T23" fmla="*/ 37 h 85"/>
                <a:gd name="T24" fmla="*/ 68 w 206"/>
                <a:gd name="T25" fmla="*/ 33 h 85"/>
                <a:gd name="T26" fmla="*/ 72 w 206"/>
                <a:gd name="T27" fmla="*/ 26 h 85"/>
                <a:gd name="T28" fmla="*/ 95 w 206"/>
                <a:gd name="T29" fmla="*/ 19 h 85"/>
                <a:gd name="T30" fmla="*/ 106 w 206"/>
                <a:gd name="T31" fmla="*/ 17 h 85"/>
                <a:gd name="T32" fmla="*/ 113 w 206"/>
                <a:gd name="T33" fmla="*/ 15 h 85"/>
                <a:gd name="T34" fmla="*/ 108 w 206"/>
                <a:gd name="T35" fmla="*/ 4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34" name="Freeform 34"/>
            <p:cNvSpPr>
              <a:spLocks/>
            </p:cNvSpPr>
            <p:nvPr userDrawn="1"/>
          </p:nvSpPr>
          <p:spPr bwMode="invGray">
            <a:xfrm>
              <a:off x="2759" y="2039"/>
              <a:ext cx="48" cy="21"/>
            </a:xfrm>
            <a:custGeom>
              <a:avLst/>
              <a:gdLst>
                <a:gd name="T0" fmla="*/ 20 w 64"/>
                <a:gd name="T1" fmla="*/ 4 h 28"/>
                <a:gd name="T2" fmla="*/ 5 w 64"/>
                <a:gd name="T3" fmla="*/ 2 h 28"/>
                <a:gd name="T4" fmla="*/ 14 w 64"/>
                <a:gd name="T5" fmla="*/ 16 h 28"/>
                <a:gd name="T6" fmla="*/ 31 w 64"/>
                <a:gd name="T7" fmla="*/ 8 h 28"/>
                <a:gd name="T8" fmla="*/ 20 w 64"/>
                <a:gd name="T9" fmla="*/ 4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35" name="Freeform 35"/>
            <p:cNvSpPr>
              <a:spLocks/>
            </p:cNvSpPr>
            <p:nvPr userDrawn="1"/>
          </p:nvSpPr>
          <p:spPr bwMode="invGray">
            <a:xfrm>
              <a:off x="2467" y="2311"/>
              <a:ext cx="109" cy="132"/>
            </a:xfrm>
            <a:custGeom>
              <a:avLst/>
              <a:gdLst>
                <a:gd name="T0" fmla="*/ 13 w 146"/>
                <a:gd name="T1" fmla="*/ 11 h 176"/>
                <a:gd name="T2" fmla="*/ 0 w 146"/>
                <a:gd name="T3" fmla="*/ 14 h 176"/>
                <a:gd name="T4" fmla="*/ 7 w 146"/>
                <a:gd name="T5" fmla="*/ 24 h 176"/>
                <a:gd name="T6" fmla="*/ 19 w 146"/>
                <a:gd name="T7" fmla="*/ 49 h 176"/>
                <a:gd name="T8" fmla="*/ 29 w 146"/>
                <a:gd name="T9" fmla="*/ 51 h 176"/>
                <a:gd name="T10" fmla="*/ 28 w 146"/>
                <a:gd name="T11" fmla="*/ 60 h 176"/>
                <a:gd name="T12" fmla="*/ 16 w 146"/>
                <a:gd name="T13" fmla="*/ 64 h 176"/>
                <a:gd name="T14" fmla="*/ 9 w 146"/>
                <a:gd name="T15" fmla="*/ 74 h 176"/>
                <a:gd name="T16" fmla="*/ 10 w 146"/>
                <a:gd name="T17" fmla="*/ 77 h 176"/>
                <a:gd name="T18" fmla="*/ 16 w 146"/>
                <a:gd name="T19" fmla="*/ 80 h 176"/>
                <a:gd name="T20" fmla="*/ 10 w 146"/>
                <a:gd name="T21" fmla="*/ 95 h 176"/>
                <a:gd name="T22" fmla="*/ 11 w 146"/>
                <a:gd name="T23" fmla="*/ 98 h 176"/>
                <a:gd name="T24" fmla="*/ 19 w 146"/>
                <a:gd name="T25" fmla="*/ 96 h 176"/>
                <a:gd name="T26" fmla="*/ 32 w 146"/>
                <a:gd name="T27" fmla="*/ 95 h 176"/>
                <a:gd name="T28" fmla="*/ 52 w 146"/>
                <a:gd name="T29" fmla="*/ 96 h 176"/>
                <a:gd name="T30" fmla="*/ 61 w 146"/>
                <a:gd name="T31" fmla="*/ 95 h 176"/>
                <a:gd name="T32" fmla="*/ 68 w 146"/>
                <a:gd name="T33" fmla="*/ 93 h 176"/>
                <a:gd name="T34" fmla="*/ 72 w 146"/>
                <a:gd name="T35" fmla="*/ 80 h 176"/>
                <a:gd name="T36" fmla="*/ 81 w 146"/>
                <a:gd name="T37" fmla="*/ 75 h 176"/>
                <a:gd name="T38" fmla="*/ 61 w 146"/>
                <a:gd name="T39" fmla="*/ 62 h 176"/>
                <a:gd name="T40" fmla="*/ 49 w 146"/>
                <a:gd name="T41" fmla="*/ 47 h 176"/>
                <a:gd name="T42" fmla="*/ 46 w 146"/>
                <a:gd name="T43" fmla="*/ 39 h 176"/>
                <a:gd name="T44" fmla="*/ 36 w 146"/>
                <a:gd name="T45" fmla="*/ 35 h 176"/>
                <a:gd name="T46" fmla="*/ 48 w 146"/>
                <a:gd name="T47" fmla="*/ 26 h 176"/>
                <a:gd name="T48" fmla="*/ 36 w 146"/>
                <a:gd name="T49" fmla="*/ 17 h 176"/>
                <a:gd name="T50" fmla="*/ 39 w 146"/>
                <a:gd name="T51" fmla="*/ 8 h 176"/>
                <a:gd name="T52" fmla="*/ 25 w 146"/>
                <a:gd name="T53" fmla="*/ 1 h 176"/>
                <a:gd name="T54" fmla="*/ 16 w 146"/>
                <a:gd name="T55" fmla="*/ 5 h 176"/>
                <a:gd name="T56" fmla="*/ 13 w 146"/>
                <a:gd name="T57" fmla="*/ 1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36" name="Freeform 36"/>
            <p:cNvSpPr>
              <a:spLocks/>
            </p:cNvSpPr>
            <p:nvPr userDrawn="1"/>
          </p:nvSpPr>
          <p:spPr bwMode="invGray">
            <a:xfrm>
              <a:off x="2413" y="2359"/>
              <a:ext cx="69" cy="68"/>
            </a:xfrm>
            <a:custGeom>
              <a:avLst/>
              <a:gdLst>
                <a:gd name="T0" fmla="*/ 33 w 92"/>
                <a:gd name="T1" fmla="*/ 3 h 92"/>
                <a:gd name="T2" fmla="*/ 47 w 92"/>
                <a:gd name="T3" fmla="*/ 4 h 92"/>
                <a:gd name="T4" fmla="*/ 52 w 92"/>
                <a:gd name="T5" fmla="*/ 14 h 92"/>
                <a:gd name="T6" fmla="*/ 44 w 92"/>
                <a:gd name="T7" fmla="*/ 26 h 92"/>
                <a:gd name="T8" fmla="*/ 26 w 92"/>
                <a:gd name="T9" fmla="*/ 41 h 92"/>
                <a:gd name="T10" fmla="*/ 11 w 92"/>
                <a:gd name="T11" fmla="*/ 50 h 92"/>
                <a:gd name="T12" fmla="*/ 5 w 92"/>
                <a:gd name="T13" fmla="*/ 39 h 92"/>
                <a:gd name="T14" fmla="*/ 11 w 92"/>
                <a:gd name="T15" fmla="*/ 35 h 92"/>
                <a:gd name="T16" fmla="*/ 8 w 92"/>
                <a:gd name="T17" fmla="*/ 25 h 92"/>
                <a:gd name="T18" fmla="*/ 23 w 92"/>
                <a:gd name="T19" fmla="*/ 16 h 92"/>
                <a:gd name="T20" fmla="*/ 33 w 92"/>
                <a:gd name="T21" fmla="*/ 3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37" name="Freeform 37"/>
            <p:cNvSpPr>
              <a:spLocks/>
            </p:cNvSpPr>
            <p:nvPr userDrawn="1"/>
          </p:nvSpPr>
          <p:spPr bwMode="invGray">
            <a:xfrm>
              <a:off x="4099" y="3502"/>
              <a:ext cx="474" cy="495"/>
            </a:xfrm>
            <a:custGeom>
              <a:avLst/>
              <a:gdLst>
                <a:gd name="T0" fmla="*/ 119 w 633"/>
                <a:gd name="T1" fmla="*/ 6 h 660"/>
                <a:gd name="T2" fmla="*/ 99 w 633"/>
                <a:gd name="T3" fmla="*/ 11 h 660"/>
                <a:gd name="T4" fmla="*/ 81 w 633"/>
                <a:gd name="T5" fmla="*/ 29 h 660"/>
                <a:gd name="T6" fmla="*/ 58 w 633"/>
                <a:gd name="T7" fmla="*/ 33 h 660"/>
                <a:gd name="T8" fmla="*/ 47 w 633"/>
                <a:gd name="T9" fmla="*/ 42 h 660"/>
                <a:gd name="T10" fmla="*/ 38 w 633"/>
                <a:gd name="T11" fmla="*/ 65 h 660"/>
                <a:gd name="T12" fmla="*/ 20 w 633"/>
                <a:gd name="T13" fmla="*/ 94 h 660"/>
                <a:gd name="T14" fmla="*/ 0 w 633"/>
                <a:gd name="T15" fmla="*/ 101 h 660"/>
                <a:gd name="T16" fmla="*/ 40 w 633"/>
                <a:gd name="T17" fmla="*/ 182 h 660"/>
                <a:gd name="T18" fmla="*/ 67 w 633"/>
                <a:gd name="T19" fmla="*/ 240 h 660"/>
                <a:gd name="T20" fmla="*/ 81 w 633"/>
                <a:gd name="T21" fmla="*/ 249 h 660"/>
                <a:gd name="T22" fmla="*/ 94 w 633"/>
                <a:gd name="T23" fmla="*/ 254 h 660"/>
                <a:gd name="T24" fmla="*/ 128 w 633"/>
                <a:gd name="T25" fmla="*/ 242 h 660"/>
                <a:gd name="T26" fmla="*/ 142 w 633"/>
                <a:gd name="T27" fmla="*/ 238 h 660"/>
                <a:gd name="T28" fmla="*/ 168 w 633"/>
                <a:gd name="T29" fmla="*/ 254 h 660"/>
                <a:gd name="T30" fmla="*/ 182 w 633"/>
                <a:gd name="T31" fmla="*/ 296 h 660"/>
                <a:gd name="T32" fmla="*/ 189 w 633"/>
                <a:gd name="T33" fmla="*/ 294 h 660"/>
                <a:gd name="T34" fmla="*/ 193 w 633"/>
                <a:gd name="T35" fmla="*/ 287 h 660"/>
                <a:gd name="T36" fmla="*/ 207 w 633"/>
                <a:gd name="T37" fmla="*/ 308 h 660"/>
                <a:gd name="T38" fmla="*/ 227 w 633"/>
                <a:gd name="T39" fmla="*/ 321 h 660"/>
                <a:gd name="T40" fmla="*/ 244 w 633"/>
                <a:gd name="T41" fmla="*/ 339 h 660"/>
                <a:gd name="T42" fmla="*/ 249 w 633"/>
                <a:gd name="T43" fmla="*/ 346 h 660"/>
                <a:gd name="T44" fmla="*/ 255 w 633"/>
                <a:gd name="T45" fmla="*/ 350 h 660"/>
                <a:gd name="T46" fmla="*/ 271 w 633"/>
                <a:gd name="T47" fmla="*/ 368 h 660"/>
                <a:gd name="T48" fmla="*/ 276 w 633"/>
                <a:gd name="T49" fmla="*/ 355 h 660"/>
                <a:gd name="T50" fmla="*/ 303 w 633"/>
                <a:gd name="T51" fmla="*/ 371 h 660"/>
                <a:gd name="T52" fmla="*/ 329 w 633"/>
                <a:gd name="T53" fmla="*/ 368 h 660"/>
                <a:gd name="T54" fmla="*/ 345 w 633"/>
                <a:gd name="T55" fmla="*/ 299 h 660"/>
                <a:gd name="T56" fmla="*/ 354 w 633"/>
                <a:gd name="T57" fmla="*/ 260 h 660"/>
                <a:gd name="T58" fmla="*/ 347 w 633"/>
                <a:gd name="T59" fmla="*/ 206 h 660"/>
                <a:gd name="T60" fmla="*/ 300 w 633"/>
                <a:gd name="T61" fmla="*/ 152 h 660"/>
                <a:gd name="T62" fmla="*/ 296 w 633"/>
                <a:gd name="T63" fmla="*/ 132 h 660"/>
                <a:gd name="T64" fmla="*/ 258 w 633"/>
                <a:gd name="T65" fmla="*/ 101 h 660"/>
                <a:gd name="T66" fmla="*/ 264 w 633"/>
                <a:gd name="T67" fmla="*/ 87 h 660"/>
                <a:gd name="T68" fmla="*/ 255 w 633"/>
                <a:gd name="T69" fmla="*/ 74 h 660"/>
                <a:gd name="T70" fmla="*/ 234 w 633"/>
                <a:gd name="T71" fmla="*/ 44 h 660"/>
                <a:gd name="T72" fmla="*/ 220 w 633"/>
                <a:gd name="T73" fmla="*/ 17 h 660"/>
                <a:gd name="T74" fmla="*/ 218 w 633"/>
                <a:gd name="T75" fmla="*/ 11 h 660"/>
                <a:gd name="T76" fmla="*/ 204 w 633"/>
                <a:gd name="T77" fmla="*/ 85 h 660"/>
                <a:gd name="T78" fmla="*/ 182 w 633"/>
                <a:gd name="T79" fmla="*/ 65 h 660"/>
                <a:gd name="T80" fmla="*/ 164 w 633"/>
                <a:gd name="T81" fmla="*/ 62 h 660"/>
                <a:gd name="T82" fmla="*/ 153 w 633"/>
                <a:gd name="T83" fmla="*/ 49 h 660"/>
                <a:gd name="T84" fmla="*/ 148 w 633"/>
                <a:gd name="T85" fmla="*/ 35 h 660"/>
                <a:gd name="T86" fmla="*/ 155 w 633"/>
                <a:gd name="T87" fmla="*/ 31 h 660"/>
                <a:gd name="T88" fmla="*/ 135 w 633"/>
                <a:gd name="T89" fmla="*/ 11 h 660"/>
                <a:gd name="T90" fmla="*/ 121 w 633"/>
                <a:gd name="T91" fmla="*/ 6 h 660"/>
                <a:gd name="T92" fmla="*/ 115 w 633"/>
                <a:gd name="T93" fmla="*/ 4 h 660"/>
                <a:gd name="T94" fmla="*/ 119 w 633"/>
                <a:gd name="T95" fmla="*/ 6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38" name="Freeform 38"/>
            <p:cNvSpPr>
              <a:spLocks/>
            </p:cNvSpPr>
            <p:nvPr userDrawn="1"/>
          </p:nvSpPr>
          <p:spPr bwMode="invGray">
            <a:xfrm>
              <a:off x="4246" y="3241"/>
              <a:ext cx="319" cy="210"/>
            </a:xfrm>
            <a:custGeom>
              <a:avLst/>
              <a:gdLst>
                <a:gd name="T0" fmla="*/ 47 w 426"/>
                <a:gd name="T1" fmla="*/ 34 h 280"/>
                <a:gd name="T2" fmla="*/ 38 w 426"/>
                <a:gd name="T3" fmla="*/ 20 h 280"/>
                <a:gd name="T4" fmla="*/ 36 w 426"/>
                <a:gd name="T5" fmla="*/ 9 h 280"/>
                <a:gd name="T6" fmla="*/ 29 w 426"/>
                <a:gd name="T7" fmla="*/ 7 h 280"/>
                <a:gd name="T8" fmla="*/ 9 w 426"/>
                <a:gd name="T9" fmla="*/ 9 h 280"/>
                <a:gd name="T10" fmla="*/ 25 w 426"/>
                <a:gd name="T11" fmla="*/ 23 h 280"/>
                <a:gd name="T12" fmla="*/ 27 w 426"/>
                <a:gd name="T13" fmla="*/ 29 h 280"/>
                <a:gd name="T14" fmla="*/ 13 w 426"/>
                <a:gd name="T15" fmla="*/ 38 h 280"/>
                <a:gd name="T16" fmla="*/ 49 w 426"/>
                <a:gd name="T17" fmla="*/ 52 h 280"/>
                <a:gd name="T18" fmla="*/ 70 w 426"/>
                <a:gd name="T19" fmla="*/ 63 h 280"/>
                <a:gd name="T20" fmla="*/ 72 w 426"/>
                <a:gd name="T21" fmla="*/ 70 h 280"/>
                <a:gd name="T22" fmla="*/ 79 w 426"/>
                <a:gd name="T23" fmla="*/ 74 h 280"/>
                <a:gd name="T24" fmla="*/ 83 w 426"/>
                <a:gd name="T25" fmla="*/ 88 h 280"/>
                <a:gd name="T26" fmla="*/ 74 w 426"/>
                <a:gd name="T27" fmla="*/ 110 h 280"/>
                <a:gd name="T28" fmla="*/ 101 w 426"/>
                <a:gd name="T29" fmla="*/ 106 h 280"/>
                <a:gd name="T30" fmla="*/ 108 w 426"/>
                <a:gd name="T31" fmla="*/ 122 h 280"/>
                <a:gd name="T32" fmla="*/ 121 w 426"/>
                <a:gd name="T33" fmla="*/ 126 h 280"/>
                <a:gd name="T34" fmla="*/ 128 w 426"/>
                <a:gd name="T35" fmla="*/ 128 h 280"/>
                <a:gd name="T36" fmla="*/ 142 w 426"/>
                <a:gd name="T37" fmla="*/ 126 h 280"/>
                <a:gd name="T38" fmla="*/ 155 w 426"/>
                <a:gd name="T39" fmla="*/ 110 h 280"/>
                <a:gd name="T40" fmla="*/ 189 w 426"/>
                <a:gd name="T41" fmla="*/ 142 h 280"/>
                <a:gd name="T42" fmla="*/ 204 w 426"/>
                <a:gd name="T43" fmla="*/ 158 h 280"/>
                <a:gd name="T44" fmla="*/ 202 w 426"/>
                <a:gd name="T45" fmla="*/ 126 h 280"/>
                <a:gd name="T46" fmla="*/ 189 w 426"/>
                <a:gd name="T47" fmla="*/ 113 h 280"/>
                <a:gd name="T48" fmla="*/ 209 w 426"/>
                <a:gd name="T49" fmla="*/ 95 h 280"/>
                <a:gd name="T50" fmla="*/ 229 w 426"/>
                <a:gd name="T51" fmla="*/ 88 h 280"/>
                <a:gd name="T52" fmla="*/ 236 w 426"/>
                <a:gd name="T53" fmla="*/ 86 h 280"/>
                <a:gd name="T54" fmla="*/ 238 w 426"/>
                <a:gd name="T55" fmla="*/ 79 h 280"/>
                <a:gd name="T56" fmla="*/ 200 w 426"/>
                <a:gd name="T57" fmla="*/ 83 h 280"/>
                <a:gd name="T58" fmla="*/ 171 w 426"/>
                <a:gd name="T59" fmla="*/ 79 h 280"/>
                <a:gd name="T60" fmla="*/ 168 w 426"/>
                <a:gd name="T61" fmla="*/ 72 h 280"/>
                <a:gd name="T62" fmla="*/ 164 w 426"/>
                <a:gd name="T63" fmla="*/ 65 h 280"/>
                <a:gd name="T64" fmla="*/ 124 w 426"/>
                <a:gd name="T65" fmla="*/ 45 h 280"/>
                <a:gd name="T66" fmla="*/ 90 w 426"/>
                <a:gd name="T67" fmla="*/ 34 h 280"/>
                <a:gd name="T68" fmla="*/ 76 w 426"/>
                <a:gd name="T69" fmla="*/ 29 h 280"/>
                <a:gd name="T70" fmla="*/ 45 w 426"/>
                <a:gd name="T71" fmla="*/ 29 h 280"/>
                <a:gd name="T72" fmla="*/ 38 w 426"/>
                <a:gd name="T73" fmla="*/ 18 h 280"/>
                <a:gd name="T74" fmla="*/ 3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39" name="Freeform 39"/>
            <p:cNvSpPr>
              <a:spLocks/>
            </p:cNvSpPr>
            <p:nvPr userDrawn="1"/>
          </p:nvSpPr>
          <p:spPr bwMode="invGray">
            <a:xfrm>
              <a:off x="4255" y="3243"/>
              <a:ext cx="311" cy="211"/>
            </a:xfrm>
            <a:custGeom>
              <a:avLst/>
              <a:gdLst>
                <a:gd name="T0" fmla="*/ 0 w 416"/>
                <a:gd name="T1" fmla="*/ 1 h 282"/>
                <a:gd name="T2" fmla="*/ 11 w 416"/>
                <a:gd name="T3" fmla="*/ 21 h 282"/>
                <a:gd name="T4" fmla="*/ 16 w 416"/>
                <a:gd name="T5" fmla="*/ 28 h 282"/>
                <a:gd name="T6" fmla="*/ 47 w 416"/>
                <a:gd name="T7" fmla="*/ 50 h 282"/>
                <a:gd name="T8" fmla="*/ 67 w 416"/>
                <a:gd name="T9" fmla="*/ 64 h 282"/>
                <a:gd name="T10" fmla="*/ 74 w 416"/>
                <a:gd name="T11" fmla="*/ 68 h 282"/>
                <a:gd name="T12" fmla="*/ 76 w 416"/>
                <a:gd name="T13" fmla="*/ 94 h 282"/>
                <a:gd name="T14" fmla="*/ 65 w 416"/>
                <a:gd name="T15" fmla="*/ 112 h 282"/>
                <a:gd name="T16" fmla="*/ 76 w 416"/>
                <a:gd name="T17" fmla="*/ 110 h 282"/>
                <a:gd name="T18" fmla="*/ 83 w 416"/>
                <a:gd name="T19" fmla="*/ 106 h 282"/>
                <a:gd name="T20" fmla="*/ 90 w 416"/>
                <a:gd name="T21" fmla="*/ 112 h 282"/>
                <a:gd name="T22" fmla="*/ 103 w 416"/>
                <a:gd name="T23" fmla="*/ 121 h 282"/>
                <a:gd name="T24" fmla="*/ 117 w 416"/>
                <a:gd name="T25" fmla="*/ 130 h 282"/>
                <a:gd name="T26" fmla="*/ 134 w 416"/>
                <a:gd name="T27" fmla="*/ 123 h 282"/>
                <a:gd name="T28" fmla="*/ 138 w 416"/>
                <a:gd name="T29" fmla="*/ 110 h 282"/>
                <a:gd name="T30" fmla="*/ 150 w 416"/>
                <a:gd name="T31" fmla="*/ 112 h 282"/>
                <a:gd name="T32" fmla="*/ 163 w 416"/>
                <a:gd name="T33" fmla="*/ 117 h 282"/>
                <a:gd name="T34" fmla="*/ 190 w 416"/>
                <a:gd name="T35" fmla="*/ 157 h 282"/>
                <a:gd name="T36" fmla="*/ 199 w 416"/>
                <a:gd name="T37" fmla="*/ 155 h 282"/>
                <a:gd name="T38" fmla="*/ 197 w 416"/>
                <a:gd name="T39" fmla="*/ 141 h 282"/>
                <a:gd name="T40" fmla="*/ 176 w 416"/>
                <a:gd name="T41" fmla="*/ 110 h 282"/>
                <a:gd name="T42" fmla="*/ 201 w 416"/>
                <a:gd name="T43" fmla="*/ 97 h 282"/>
                <a:gd name="T44" fmla="*/ 228 w 416"/>
                <a:gd name="T45" fmla="*/ 81 h 282"/>
                <a:gd name="T46" fmla="*/ 229 w 416"/>
                <a:gd name="T47" fmla="*/ 67 h 282"/>
                <a:gd name="T48" fmla="*/ 205 w 416"/>
                <a:gd name="T49" fmla="*/ 77 h 282"/>
                <a:gd name="T50" fmla="*/ 172 w 416"/>
                <a:gd name="T51" fmla="*/ 77 h 282"/>
                <a:gd name="T52" fmla="*/ 147 w 416"/>
                <a:gd name="T53" fmla="*/ 55 h 282"/>
                <a:gd name="T54" fmla="*/ 101 w 416"/>
                <a:gd name="T55" fmla="*/ 34 h 282"/>
                <a:gd name="T56" fmla="*/ 74 w 416"/>
                <a:gd name="T57" fmla="*/ 19 h 282"/>
                <a:gd name="T58" fmla="*/ 52 w 416"/>
                <a:gd name="T59" fmla="*/ 23 h 282"/>
                <a:gd name="T60" fmla="*/ 43 w 416"/>
                <a:gd name="T61" fmla="*/ 32 h 282"/>
                <a:gd name="T62" fmla="*/ 31 w 416"/>
                <a:gd name="T63" fmla="*/ 10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40" name="Freeform 40"/>
            <p:cNvSpPr>
              <a:spLocks/>
            </p:cNvSpPr>
            <p:nvPr userDrawn="1"/>
          </p:nvSpPr>
          <p:spPr bwMode="invGray">
            <a:xfrm>
              <a:off x="4485" y="4013"/>
              <a:ext cx="45" cy="58"/>
            </a:xfrm>
            <a:custGeom>
              <a:avLst/>
              <a:gdLst>
                <a:gd name="T0" fmla="*/ 18 w 60"/>
                <a:gd name="T1" fmla="*/ 10 h 78"/>
                <a:gd name="T2" fmla="*/ 0 w 60"/>
                <a:gd name="T3" fmla="*/ 10 h 78"/>
                <a:gd name="T4" fmla="*/ 11 w 60"/>
                <a:gd name="T5" fmla="*/ 23 h 78"/>
                <a:gd name="T6" fmla="*/ 16 w 60"/>
                <a:gd name="T7" fmla="*/ 36 h 78"/>
                <a:gd name="T8" fmla="*/ 18 w 60"/>
                <a:gd name="T9" fmla="*/ 43 h 78"/>
                <a:gd name="T10" fmla="*/ 34 w 60"/>
                <a:gd name="T11" fmla="*/ 28 h 78"/>
                <a:gd name="T12" fmla="*/ 18 w 60"/>
                <a:gd name="T13" fmla="*/ 10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41" name="Freeform 41"/>
            <p:cNvSpPr>
              <a:spLocks/>
            </p:cNvSpPr>
            <p:nvPr userDrawn="1"/>
          </p:nvSpPr>
          <p:spPr bwMode="invGray">
            <a:xfrm>
              <a:off x="4621" y="3923"/>
              <a:ext cx="164" cy="85"/>
            </a:xfrm>
            <a:custGeom>
              <a:avLst/>
              <a:gdLst>
                <a:gd name="T0" fmla="*/ 26 w 219"/>
                <a:gd name="T1" fmla="*/ 41 h 113"/>
                <a:gd name="T2" fmla="*/ 22 w 219"/>
                <a:gd name="T3" fmla="*/ 35 h 113"/>
                <a:gd name="T4" fmla="*/ 8 w 219"/>
                <a:gd name="T5" fmla="*/ 39 h 113"/>
                <a:gd name="T6" fmla="*/ 22 w 219"/>
                <a:gd name="T7" fmla="*/ 64 h 113"/>
                <a:gd name="T8" fmla="*/ 69 w 219"/>
                <a:gd name="T9" fmla="*/ 50 h 113"/>
                <a:gd name="T10" fmla="*/ 82 w 219"/>
                <a:gd name="T11" fmla="*/ 41 h 113"/>
                <a:gd name="T12" fmla="*/ 96 w 219"/>
                <a:gd name="T13" fmla="*/ 37 h 113"/>
                <a:gd name="T14" fmla="*/ 123 w 219"/>
                <a:gd name="T15" fmla="*/ 11 h 113"/>
                <a:gd name="T16" fmla="*/ 118 w 219"/>
                <a:gd name="T17" fmla="*/ 0 h 113"/>
                <a:gd name="T18" fmla="*/ 100 w 219"/>
                <a:gd name="T19" fmla="*/ 10 h 113"/>
                <a:gd name="T20" fmla="*/ 60 w 219"/>
                <a:gd name="T21" fmla="*/ 23 h 113"/>
                <a:gd name="T22" fmla="*/ 46 w 219"/>
                <a:gd name="T23" fmla="*/ 26 h 113"/>
                <a:gd name="T24" fmla="*/ 33 w 219"/>
                <a:gd name="T25" fmla="*/ 30 h 113"/>
                <a:gd name="T26" fmla="*/ 26 w 219"/>
                <a:gd name="T27" fmla="*/ 41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42" name="Freeform 42"/>
            <p:cNvSpPr>
              <a:spLocks/>
            </p:cNvSpPr>
            <p:nvPr userDrawn="1"/>
          </p:nvSpPr>
          <p:spPr bwMode="invGray">
            <a:xfrm>
              <a:off x="4791" y="3873"/>
              <a:ext cx="104" cy="92"/>
            </a:xfrm>
            <a:custGeom>
              <a:avLst/>
              <a:gdLst>
                <a:gd name="T0" fmla="*/ 7 w 139"/>
                <a:gd name="T1" fmla="*/ 34 h 122"/>
                <a:gd name="T2" fmla="*/ 4 w 139"/>
                <a:gd name="T3" fmla="*/ 48 h 122"/>
                <a:gd name="T4" fmla="*/ 0 w 139"/>
                <a:gd name="T5" fmla="*/ 61 h 122"/>
                <a:gd name="T6" fmla="*/ 20 w 139"/>
                <a:gd name="T7" fmla="*/ 66 h 122"/>
                <a:gd name="T8" fmla="*/ 29 w 139"/>
                <a:gd name="T9" fmla="*/ 54 h 122"/>
                <a:gd name="T10" fmla="*/ 70 w 139"/>
                <a:gd name="T11" fmla="*/ 38 h 122"/>
                <a:gd name="T12" fmla="*/ 76 w 139"/>
                <a:gd name="T13" fmla="*/ 25 h 122"/>
                <a:gd name="T14" fmla="*/ 63 w 139"/>
                <a:gd name="T15" fmla="*/ 16 h 122"/>
                <a:gd name="T16" fmla="*/ 56 w 139"/>
                <a:gd name="T17" fmla="*/ 11 h 122"/>
                <a:gd name="T18" fmla="*/ 36 w 139"/>
                <a:gd name="T19" fmla="*/ 7 h 122"/>
                <a:gd name="T20" fmla="*/ 29 w 139"/>
                <a:gd name="T21" fmla="*/ 20 h 122"/>
                <a:gd name="T22" fmla="*/ 7 w 139"/>
                <a:gd name="T23" fmla="*/ 34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43" name="Freeform 43"/>
            <p:cNvSpPr>
              <a:spLocks/>
            </p:cNvSpPr>
            <p:nvPr userDrawn="1"/>
          </p:nvSpPr>
          <p:spPr bwMode="invGray">
            <a:xfrm>
              <a:off x="4846" y="3832"/>
              <a:ext cx="37" cy="26"/>
            </a:xfrm>
            <a:custGeom>
              <a:avLst/>
              <a:gdLst>
                <a:gd name="T0" fmla="*/ 17 w 49"/>
                <a:gd name="T1" fmla="*/ 0 h 35"/>
                <a:gd name="T2" fmla="*/ 5 w 49"/>
                <a:gd name="T3" fmla="*/ 6 h 35"/>
                <a:gd name="T4" fmla="*/ 14 w 49"/>
                <a:gd name="T5" fmla="*/ 19 h 35"/>
                <a:gd name="T6" fmla="*/ 22 w 49"/>
                <a:gd name="T7" fmla="*/ 14 h 35"/>
                <a:gd name="T8" fmla="*/ 17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44" name="Freeform 44"/>
            <p:cNvSpPr>
              <a:spLocks/>
            </p:cNvSpPr>
            <p:nvPr userDrawn="1"/>
          </p:nvSpPr>
          <p:spPr bwMode="invGray">
            <a:xfrm>
              <a:off x="3123" y="3346"/>
              <a:ext cx="123" cy="201"/>
            </a:xfrm>
            <a:custGeom>
              <a:avLst/>
              <a:gdLst>
                <a:gd name="T0" fmla="*/ 72 w 164"/>
                <a:gd name="T1" fmla="*/ 0 h 268"/>
                <a:gd name="T2" fmla="*/ 59 w 164"/>
                <a:gd name="T3" fmla="*/ 16 h 268"/>
                <a:gd name="T4" fmla="*/ 50 w 164"/>
                <a:gd name="T5" fmla="*/ 36 h 268"/>
                <a:gd name="T6" fmla="*/ 20 w 164"/>
                <a:gd name="T7" fmla="*/ 47 h 268"/>
                <a:gd name="T8" fmla="*/ 16 w 164"/>
                <a:gd name="T9" fmla="*/ 54 h 268"/>
                <a:gd name="T10" fmla="*/ 9 w 164"/>
                <a:gd name="T11" fmla="*/ 56 h 268"/>
                <a:gd name="T12" fmla="*/ 11 w 164"/>
                <a:gd name="T13" fmla="*/ 74 h 268"/>
                <a:gd name="T14" fmla="*/ 16 w 164"/>
                <a:gd name="T15" fmla="*/ 88 h 268"/>
                <a:gd name="T16" fmla="*/ 0 w 164"/>
                <a:gd name="T17" fmla="*/ 113 h 268"/>
                <a:gd name="T18" fmla="*/ 16 w 164"/>
                <a:gd name="T19" fmla="*/ 146 h 268"/>
                <a:gd name="T20" fmla="*/ 29 w 164"/>
                <a:gd name="T21" fmla="*/ 151 h 268"/>
                <a:gd name="T22" fmla="*/ 50 w 164"/>
                <a:gd name="T23" fmla="*/ 122 h 268"/>
                <a:gd name="T24" fmla="*/ 59 w 164"/>
                <a:gd name="T25" fmla="*/ 108 h 268"/>
                <a:gd name="T26" fmla="*/ 72 w 164"/>
                <a:gd name="T27" fmla="*/ 65 h 268"/>
                <a:gd name="T28" fmla="*/ 79 w 164"/>
                <a:gd name="T29" fmla="*/ 43 h 268"/>
                <a:gd name="T30" fmla="*/ 92 w 164"/>
                <a:gd name="T31" fmla="*/ 41 h 268"/>
                <a:gd name="T32" fmla="*/ 72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45" name="Freeform 45"/>
            <p:cNvSpPr>
              <a:spLocks/>
            </p:cNvSpPr>
            <p:nvPr userDrawn="1"/>
          </p:nvSpPr>
          <p:spPr bwMode="invGray">
            <a:xfrm>
              <a:off x="3655" y="3034"/>
              <a:ext cx="49" cy="61"/>
            </a:xfrm>
            <a:custGeom>
              <a:avLst/>
              <a:gdLst>
                <a:gd name="T0" fmla="*/ 16 w 66"/>
                <a:gd name="T1" fmla="*/ 0 h 81"/>
                <a:gd name="T2" fmla="*/ 14 w 66"/>
                <a:gd name="T3" fmla="*/ 34 h 81"/>
                <a:gd name="T4" fmla="*/ 16 w 66"/>
                <a:gd name="T5" fmla="*/ 43 h 81"/>
                <a:gd name="T6" fmla="*/ 22 w 66"/>
                <a:gd name="T7" fmla="*/ 45 h 81"/>
                <a:gd name="T8" fmla="*/ 31 w 66"/>
                <a:gd name="T9" fmla="*/ 43 h 81"/>
                <a:gd name="T10" fmla="*/ 16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46" name="Freeform 46"/>
            <p:cNvSpPr>
              <a:spLocks/>
            </p:cNvSpPr>
            <p:nvPr userDrawn="1"/>
          </p:nvSpPr>
          <p:spPr bwMode="invGray">
            <a:xfrm>
              <a:off x="3988" y="3100"/>
              <a:ext cx="111" cy="183"/>
            </a:xfrm>
            <a:custGeom>
              <a:avLst/>
              <a:gdLst>
                <a:gd name="T0" fmla="*/ 54 w 148"/>
                <a:gd name="T1" fmla="*/ 0 h 244"/>
                <a:gd name="T2" fmla="*/ 34 w 148"/>
                <a:gd name="T3" fmla="*/ 47 h 244"/>
                <a:gd name="T4" fmla="*/ 20 w 148"/>
                <a:gd name="T5" fmla="*/ 52 h 244"/>
                <a:gd name="T6" fmla="*/ 7 w 148"/>
                <a:gd name="T7" fmla="*/ 61 h 244"/>
                <a:gd name="T8" fmla="*/ 23 w 148"/>
                <a:gd name="T9" fmla="*/ 106 h 244"/>
                <a:gd name="T10" fmla="*/ 29 w 148"/>
                <a:gd name="T11" fmla="*/ 126 h 244"/>
                <a:gd name="T12" fmla="*/ 34 w 148"/>
                <a:gd name="T13" fmla="*/ 133 h 244"/>
                <a:gd name="T14" fmla="*/ 47 w 148"/>
                <a:gd name="T15" fmla="*/ 137 h 244"/>
                <a:gd name="T16" fmla="*/ 54 w 148"/>
                <a:gd name="T17" fmla="*/ 110 h 244"/>
                <a:gd name="T18" fmla="*/ 70 w 148"/>
                <a:gd name="T19" fmla="*/ 95 h 244"/>
                <a:gd name="T20" fmla="*/ 63 w 148"/>
                <a:gd name="T21" fmla="*/ 38 h 244"/>
                <a:gd name="T22" fmla="*/ 79 w 148"/>
                <a:gd name="T23" fmla="*/ 27 h 244"/>
                <a:gd name="T24" fmla="*/ 63 w 148"/>
                <a:gd name="T25" fmla="*/ 11 h 244"/>
                <a:gd name="T26" fmla="*/ 54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47" name="Freeform 47"/>
            <p:cNvSpPr>
              <a:spLocks/>
            </p:cNvSpPr>
            <p:nvPr userDrawn="1"/>
          </p:nvSpPr>
          <p:spPr bwMode="invGray">
            <a:xfrm>
              <a:off x="3894" y="3043"/>
              <a:ext cx="72" cy="137"/>
            </a:xfrm>
            <a:custGeom>
              <a:avLst/>
              <a:gdLst>
                <a:gd name="T0" fmla="*/ 27 w 96"/>
                <a:gd name="T1" fmla="*/ 1 h 183"/>
                <a:gd name="T2" fmla="*/ 29 w 96"/>
                <a:gd name="T3" fmla="*/ 19 h 183"/>
                <a:gd name="T4" fmla="*/ 34 w 96"/>
                <a:gd name="T5" fmla="*/ 34 h 183"/>
                <a:gd name="T6" fmla="*/ 35 w 96"/>
                <a:gd name="T7" fmla="*/ 52 h 183"/>
                <a:gd name="T8" fmla="*/ 38 w 96"/>
                <a:gd name="T9" fmla="*/ 59 h 183"/>
                <a:gd name="T10" fmla="*/ 40 w 96"/>
                <a:gd name="T11" fmla="*/ 70 h 183"/>
                <a:gd name="T12" fmla="*/ 32 w 96"/>
                <a:gd name="T13" fmla="*/ 52 h 183"/>
                <a:gd name="T14" fmla="*/ 20 w 96"/>
                <a:gd name="T15" fmla="*/ 43 h 183"/>
                <a:gd name="T16" fmla="*/ 3 w 96"/>
                <a:gd name="T17" fmla="*/ 46 h 183"/>
                <a:gd name="T18" fmla="*/ 5 w 96"/>
                <a:gd name="T19" fmla="*/ 57 h 183"/>
                <a:gd name="T20" fmla="*/ 23 w 96"/>
                <a:gd name="T21" fmla="*/ 64 h 183"/>
                <a:gd name="T22" fmla="*/ 32 w 96"/>
                <a:gd name="T23" fmla="*/ 76 h 183"/>
                <a:gd name="T24" fmla="*/ 40 w 96"/>
                <a:gd name="T25" fmla="*/ 76 h 183"/>
                <a:gd name="T26" fmla="*/ 44 w 96"/>
                <a:gd name="T27" fmla="*/ 84 h 183"/>
                <a:gd name="T28" fmla="*/ 54 w 96"/>
                <a:gd name="T29" fmla="*/ 100 h 183"/>
                <a:gd name="T30" fmla="*/ 46 w 96"/>
                <a:gd name="T31" fmla="*/ 70 h 183"/>
                <a:gd name="T32" fmla="*/ 45 w 96"/>
                <a:gd name="T33" fmla="*/ 52 h 183"/>
                <a:gd name="T34" fmla="*/ 40 w 96"/>
                <a:gd name="T35" fmla="*/ 35 h 183"/>
                <a:gd name="T36" fmla="*/ 35 w 96"/>
                <a:gd name="T37" fmla="*/ 23 h 183"/>
                <a:gd name="T38" fmla="*/ 32 w 96"/>
                <a:gd name="T39" fmla="*/ 11 h 183"/>
                <a:gd name="T40" fmla="*/ 27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48" name="Freeform 48"/>
            <p:cNvSpPr>
              <a:spLocks/>
            </p:cNvSpPr>
            <p:nvPr userDrawn="1"/>
          </p:nvSpPr>
          <p:spPr bwMode="invGray">
            <a:xfrm>
              <a:off x="3943" y="3153"/>
              <a:ext cx="40" cy="131"/>
            </a:xfrm>
            <a:custGeom>
              <a:avLst/>
              <a:gdLst>
                <a:gd name="T0" fmla="*/ 3 w 54"/>
                <a:gd name="T1" fmla="*/ 0 h 175"/>
                <a:gd name="T2" fmla="*/ 0 w 54"/>
                <a:gd name="T3" fmla="*/ 14 h 175"/>
                <a:gd name="T4" fmla="*/ 5 w 54"/>
                <a:gd name="T5" fmla="*/ 30 h 175"/>
                <a:gd name="T6" fmla="*/ 10 w 54"/>
                <a:gd name="T7" fmla="*/ 52 h 175"/>
                <a:gd name="T8" fmla="*/ 19 w 54"/>
                <a:gd name="T9" fmla="*/ 73 h 175"/>
                <a:gd name="T10" fmla="*/ 30 w 54"/>
                <a:gd name="T11" fmla="*/ 98 h 175"/>
                <a:gd name="T12" fmla="*/ 22 w 54"/>
                <a:gd name="T13" fmla="*/ 64 h 175"/>
                <a:gd name="T14" fmla="*/ 19 w 54"/>
                <a:gd name="T15" fmla="*/ 52 h 175"/>
                <a:gd name="T16" fmla="*/ 16 w 54"/>
                <a:gd name="T17" fmla="*/ 34 h 175"/>
                <a:gd name="T18" fmla="*/ 14 w 54"/>
                <a:gd name="T19" fmla="*/ 25 h 175"/>
                <a:gd name="T20" fmla="*/ 9 w 54"/>
                <a:gd name="T21" fmla="*/ 2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49" name="Freeform 49"/>
            <p:cNvSpPr>
              <a:spLocks/>
            </p:cNvSpPr>
            <p:nvPr userDrawn="1"/>
          </p:nvSpPr>
          <p:spPr bwMode="invGray">
            <a:xfrm>
              <a:off x="3988" y="3290"/>
              <a:ext cx="65" cy="54"/>
            </a:xfrm>
            <a:custGeom>
              <a:avLst/>
              <a:gdLst>
                <a:gd name="T0" fmla="*/ 2 w 86"/>
                <a:gd name="T1" fmla="*/ 0 h 73"/>
                <a:gd name="T2" fmla="*/ 5 w 86"/>
                <a:gd name="T3" fmla="*/ 18 h 73"/>
                <a:gd name="T4" fmla="*/ 13 w 86"/>
                <a:gd name="T5" fmla="*/ 24 h 73"/>
                <a:gd name="T6" fmla="*/ 27 w 86"/>
                <a:gd name="T7" fmla="*/ 27 h 73"/>
                <a:gd name="T8" fmla="*/ 36 w 86"/>
                <a:gd name="T9" fmla="*/ 31 h 73"/>
                <a:gd name="T10" fmla="*/ 42 w 86"/>
                <a:gd name="T11" fmla="*/ 36 h 73"/>
                <a:gd name="T12" fmla="*/ 49 w 86"/>
                <a:gd name="T13" fmla="*/ 38 h 73"/>
                <a:gd name="T14" fmla="*/ 41 w 86"/>
                <a:gd name="T15" fmla="*/ 21 h 73"/>
                <a:gd name="T16" fmla="*/ 36 w 86"/>
                <a:gd name="T17" fmla="*/ 12 h 73"/>
                <a:gd name="T18" fmla="*/ 20 w 86"/>
                <a:gd name="T19" fmla="*/ 13 h 73"/>
                <a:gd name="T20" fmla="*/ 14 w 86"/>
                <a:gd name="T21" fmla="*/ 10 h 73"/>
                <a:gd name="T22" fmla="*/ 4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50" name="Freeform 50"/>
            <p:cNvSpPr>
              <a:spLocks/>
            </p:cNvSpPr>
            <p:nvPr userDrawn="1"/>
          </p:nvSpPr>
          <p:spPr bwMode="invGray">
            <a:xfrm>
              <a:off x="4092" y="3195"/>
              <a:ext cx="83" cy="117"/>
            </a:xfrm>
            <a:custGeom>
              <a:avLst/>
              <a:gdLst>
                <a:gd name="T0" fmla="*/ 55 w 111"/>
                <a:gd name="T1" fmla="*/ 0 h 156"/>
                <a:gd name="T2" fmla="*/ 42 w 111"/>
                <a:gd name="T3" fmla="*/ 6 h 156"/>
                <a:gd name="T4" fmla="*/ 13 w 111"/>
                <a:gd name="T5" fmla="*/ 8 h 156"/>
                <a:gd name="T6" fmla="*/ 7 w 111"/>
                <a:gd name="T7" fmla="*/ 19 h 156"/>
                <a:gd name="T8" fmla="*/ 6 w 111"/>
                <a:gd name="T9" fmla="*/ 35 h 156"/>
                <a:gd name="T10" fmla="*/ 7 w 111"/>
                <a:gd name="T11" fmla="*/ 42 h 156"/>
                <a:gd name="T12" fmla="*/ 1 w 111"/>
                <a:gd name="T13" fmla="*/ 50 h 156"/>
                <a:gd name="T14" fmla="*/ 7 w 111"/>
                <a:gd name="T15" fmla="*/ 62 h 156"/>
                <a:gd name="T16" fmla="*/ 13 w 111"/>
                <a:gd name="T17" fmla="*/ 70 h 156"/>
                <a:gd name="T18" fmla="*/ 8 w 111"/>
                <a:gd name="T19" fmla="*/ 81 h 156"/>
                <a:gd name="T20" fmla="*/ 13 w 111"/>
                <a:gd name="T21" fmla="*/ 88 h 156"/>
                <a:gd name="T22" fmla="*/ 23 w 111"/>
                <a:gd name="T23" fmla="*/ 81 h 156"/>
                <a:gd name="T24" fmla="*/ 28 w 111"/>
                <a:gd name="T25" fmla="*/ 53 h 156"/>
                <a:gd name="T26" fmla="*/ 31 w 111"/>
                <a:gd name="T27" fmla="*/ 71 h 156"/>
                <a:gd name="T28" fmla="*/ 37 w 111"/>
                <a:gd name="T29" fmla="*/ 82 h 156"/>
                <a:gd name="T30" fmla="*/ 34 w 111"/>
                <a:gd name="T31" fmla="*/ 63 h 156"/>
                <a:gd name="T32" fmla="*/ 40 w 111"/>
                <a:gd name="T33" fmla="*/ 41 h 156"/>
                <a:gd name="T34" fmla="*/ 39 w 111"/>
                <a:gd name="T35" fmla="*/ 29 h 156"/>
                <a:gd name="T36" fmla="*/ 30 w 111"/>
                <a:gd name="T37" fmla="*/ 34 h 156"/>
                <a:gd name="T38" fmla="*/ 19 w 111"/>
                <a:gd name="T39" fmla="*/ 31 h 156"/>
                <a:gd name="T40" fmla="*/ 23 w 111"/>
                <a:gd name="T41" fmla="*/ 20 h 156"/>
                <a:gd name="T42" fmla="*/ 34 w 111"/>
                <a:gd name="T43" fmla="*/ 20 h 156"/>
                <a:gd name="T44" fmla="*/ 43 w 111"/>
                <a:gd name="T45" fmla="*/ 22 h 156"/>
                <a:gd name="T46" fmla="*/ 55 w 111"/>
                <a:gd name="T47" fmla="*/ 17 h 156"/>
                <a:gd name="T48" fmla="*/ 62 w 111"/>
                <a:gd name="T49" fmla="*/ 8 h 156"/>
                <a:gd name="T50" fmla="*/ 55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51" name="Freeform 51"/>
            <p:cNvSpPr>
              <a:spLocks/>
            </p:cNvSpPr>
            <p:nvPr userDrawn="1"/>
          </p:nvSpPr>
          <p:spPr bwMode="invGray">
            <a:xfrm>
              <a:off x="4064" y="2777"/>
              <a:ext cx="22" cy="71"/>
            </a:xfrm>
            <a:custGeom>
              <a:avLst/>
              <a:gdLst>
                <a:gd name="T0" fmla="*/ 7 w 30"/>
                <a:gd name="T1" fmla="*/ 0 h 94"/>
                <a:gd name="T2" fmla="*/ 0 w 30"/>
                <a:gd name="T3" fmla="*/ 9 h 94"/>
                <a:gd name="T4" fmla="*/ 3 w 30"/>
                <a:gd name="T5" fmla="*/ 21 h 94"/>
                <a:gd name="T6" fmla="*/ 1 w 30"/>
                <a:gd name="T7" fmla="*/ 35 h 94"/>
                <a:gd name="T8" fmla="*/ 9 w 30"/>
                <a:gd name="T9" fmla="*/ 54 h 94"/>
                <a:gd name="T10" fmla="*/ 16 w 30"/>
                <a:gd name="T11" fmla="*/ 47 h 94"/>
                <a:gd name="T12" fmla="*/ 12 w 30"/>
                <a:gd name="T13" fmla="*/ 35 h 94"/>
                <a:gd name="T14" fmla="*/ 7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52" name="Freeform 52"/>
            <p:cNvSpPr>
              <a:spLocks/>
            </p:cNvSpPr>
            <p:nvPr userDrawn="1"/>
          </p:nvSpPr>
          <p:spPr bwMode="invGray">
            <a:xfrm>
              <a:off x="4078" y="2896"/>
              <a:ext cx="61" cy="118"/>
            </a:xfrm>
            <a:custGeom>
              <a:avLst/>
              <a:gdLst>
                <a:gd name="T0" fmla="*/ 7 w 81"/>
                <a:gd name="T1" fmla="*/ 1 h 158"/>
                <a:gd name="T2" fmla="*/ 0 w 81"/>
                <a:gd name="T3" fmla="*/ 11 h 158"/>
                <a:gd name="T4" fmla="*/ 5 w 81"/>
                <a:gd name="T5" fmla="*/ 28 h 158"/>
                <a:gd name="T6" fmla="*/ 4 w 81"/>
                <a:gd name="T7" fmla="*/ 60 h 158"/>
                <a:gd name="T8" fmla="*/ 10 w 81"/>
                <a:gd name="T9" fmla="*/ 58 h 158"/>
                <a:gd name="T10" fmla="*/ 11 w 81"/>
                <a:gd name="T11" fmla="*/ 64 h 158"/>
                <a:gd name="T12" fmla="*/ 17 w 81"/>
                <a:gd name="T13" fmla="*/ 68 h 158"/>
                <a:gd name="T14" fmla="*/ 22 w 81"/>
                <a:gd name="T15" fmla="*/ 78 h 158"/>
                <a:gd name="T16" fmla="*/ 27 w 81"/>
                <a:gd name="T17" fmla="*/ 72 h 158"/>
                <a:gd name="T18" fmla="*/ 37 w 81"/>
                <a:gd name="T19" fmla="*/ 75 h 158"/>
                <a:gd name="T20" fmla="*/ 35 w 81"/>
                <a:gd name="T21" fmla="*/ 60 h 158"/>
                <a:gd name="T22" fmla="*/ 27 w 81"/>
                <a:gd name="T23" fmla="*/ 58 h 158"/>
                <a:gd name="T24" fmla="*/ 22 w 81"/>
                <a:gd name="T25" fmla="*/ 51 h 158"/>
                <a:gd name="T26" fmla="*/ 19 w 81"/>
                <a:gd name="T27" fmla="*/ 41 h 158"/>
                <a:gd name="T28" fmla="*/ 23 w 81"/>
                <a:gd name="T29" fmla="*/ 30 h 158"/>
                <a:gd name="T30" fmla="*/ 20 w 81"/>
                <a:gd name="T31" fmla="*/ 19 h 158"/>
                <a:gd name="T32" fmla="*/ 24 w 81"/>
                <a:gd name="T33" fmla="*/ 11 h 158"/>
                <a:gd name="T34" fmla="*/ 17 w 81"/>
                <a:gd name="T35" fmla="*/ 2 h 158"/>
                <a:gd name="T36" fmla="*/ 11 w 81"/>
                <a:gd name="T37" fmla="*/ 4 h 158"/>
                <a:gd name="T38" fmla="*/ 7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53" name="Freeform 53"/>
            <p:cNvSpPr>
              <a:spLocks/>
            </p:cNvSpPr>
            <p:nvPr userDrawn="1"/>
          </p:nvSpPr>
          <p:spPr bwMode="invGray">
            <a:xfrm>
              <a:off x="4121" y="3052"/>
              <a:ext cx="64" cy="79"/>
            </a:xfrm>
            <a:custGeom>
              <a:avLst/>
              <a:gdLst>
                <a:gd name="T0" fmla="*/ 29 w 85"/>
                <a:gd name="T1" fmla="*/ 0 h 105"/>
                <a:gd name="T2" fmla="*/ 25 w 85"/>
                <a:gd name="T3" fmla="*/ 11 h 105"/>
                <a:gd name="T4" fmla="*/ 18 w 85"/>
                <a:gd name="T5" fmla="*/ 17 h 105"/>
                <a:gd name="T6" fmla="*/ 9 w 85"/>
                <a:gd name="T7" fmla="*/ 20 h 105"/>
                <a:gd name="T8" fmla="*/ 5 w 85"/>
                <a:gd name="T9" fmla="*/ 27 h 105"/>
                <a:gd name="T10" fmla="*/ 2 w 85"/>
                <a:gd name="T11" fmla="*/ 42 h 105"/>
                <a:gd name="T12" fmla="*/ 8 w 85"/>
                <a:gd name="T13" fmla="*/ 40 h 105"/>
                <a:gd name="T14" fmla="*/ 14 w 85"/>
                <a:gd name="T15" fmla="*/ 35 h 105"/>
                <a:gd name="T16" fmla="*/ 20 w 85"/>
                <a:gd name="T17" fmla="*/ 39 h 105"/>
                <a:gd name="T18" fmla="*/ 33 w 85"/>
                <a:gd name="T19" fmla="*/ 56 h 105"/>
                <a:gd name="T20" fmla="*/ 40 w 85"/>
                <a:gd name="T21" fmla="*/ 41 h 105"/>
                <a:gd name="T22" fmla="*/ 48 w 85"/>
                <a:gd name="T23" fmla="*/ 38 h 105"/>
                <a:gd name="T24" fmla="*/ 42 w 85"/>
                <a:gd name="T25" fmla="*/ 22 h 105"/>
                <a:gd name="T26" fmla="*/ 29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54" name="Freeform 54"/>
            <p:cNvSpPr>
              <a:spLocks/>
            </p:cNvSpPr>
            <p:nvPr userDrawn="1"/>
          </p:nvSpPr>
          <p:spPr bwMode="invGray">
            <a:xfrm>
              <a:off x="4197" y="3193"/>
              <a:ext cx="29" cy="49"/>
            </a:xfrm>
            <a:custGeom>
              <a:avLst/>
              <a:gdLst>
                <a:gd name="T0" fmla="*/ 4 w 38"/>
                <a:gd name="T1" fmla="*/ 15 h 66"/>
                <a:gd name="T2" fmla="*/ 15 w 38"/>
                <a:gd name="T3" fmla="*/ 36 h 66"/>
                <a:gd name="T4" fmla="*/ 18 w 38"/>
                <a:gd name="T5" fmla="*/ 29 h 66"/>
                <a:gd name="T6" fmla="*/ 22 w 38"/>
                <a:gd name="T7" fmla="*/ 22 h 66"/>
                <a:gd name="T8" fmla="*/ 18 w 38"/>
                <a:gd name="T9" fmla="*/ 14 h 66"/>
                <a:gd name="T10" fmla="*/ 11 w 38"/>
                <a:gd name="T11" fmla="*/ 7 h 66"/>
                <a:gd name="T12" fmla="*/ 6 w 38"/>
                <a:gd name="T13" fmla="*/ 1 h 66"/>
                <a:gd name="T14" fmla="*/ 2 w 38"/>
                <a:gd name="T15" fmla="*/ 7 h 66"/>
                <a:gd name="T16" fmla="*/ 4 w 38"/>
                <a:gd name="T17" fmla="*/ 1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55" name="Freeform 55"/>
            <p:cNvSpPr>
              <a:spLocks/>
            </p:cNvSpPr>
            <p:nvPr userDrawn="1"/>
          </p:nvSpPr>
          <p:spPr bwMode="invGray">
            <a:xfrm>
              <a:off x="4181" y="3275"/>
              <a:ext cx="18" cy="17"/>
            </a:xfrm>
            <a:custGeom>
              <a:avLst/>
              <a:gdLst>
                <a:gd name="T0" fmla="*/ 0 w 24"/>
                <a:gd name="T1" fmla="*/ 0 h 23"/>
                <a:gd name="T2" fmla="*/ 4 w 24"/>
                <a:gd name="T3" fmla="*/ 13 h 23"/>
                <a:gd name="T4" fmla="*/ 14 w 24"/>
                <a:gd name="T5" fmla="*/ 6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56" name="Freeform 56"/>
            <p:cNvSpPr>
              <a:spLocks/>
            </p:cNvSpPr>
            <p:nvPr userDrawn="1"/>
          </p:nvSpPr>
          <p:spPr bwMode="invGray">
            <a:xfrm>
              <a:off x="4208" y="3265"/>
              <a:ext cx="45" cy="37"/>
            </a:xfrm>
            <a:custGeom>
              <a:avLst/>
              <a:gdLst>
                <a:gd name="T0" fmla="*/ 5 w 60"/>
                <a:gd name="T1" fmla="*/ 0 h 49"/>
                <a:gd name="T2" fmla="*/ 0 w 60"/>
                <a:gd name="T3" fmla="*/ 11 h 49"/>
                <a:gd name="T4" fmla="*/ 16 w 60"/>
                <a:gd name="T5" fmla="*/ 19 h 49"/>
                <a:gd name="T6" fmla="*/ 24 w 60"/>
                <a:gd name="T7" fmla="*/ 26 h 49"/>
                <a:gd name="T8" fmla="*/ 34 w 60"/>
                <a:gd name="T9" fmla="*/ 24 h 49"/>
                <a:gd name="T10" fmla="*/ 28 w 60"/>
                <a:gd name="T11" fmla="*/ 14 h 49"/>
                <a:gd name="T12" fmla="*/ 16 w 60"/>
                <a:gd name="T13" fmla="*/ 2 h 49"/>
                <a:gd name="T14" fmla="*/ 11 w 60"/>
                <a:gd name="T15" fmla="*/ 9 h 49"/>
                <a:gd name="T16" fmla="*/ 5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57" name="Freeform 57"/>
            <p:cNvSpPr>
              <a:spLocks/>
            </p:cNvSpPr>
            <p:nvPr userDrawn="1"/>
          </p:nvSpPr>
          <p:spPr bwMode="invGray">
            <a:xfrm>
              <a:off x="4277" y="3335"/>
              <a:ext cx="24" cy="33"/>
            </a:xfrm>
            <a:custGeom>
              <a:avLst/>
              <a:gdLst>
                <a:gd name="T0" fmla="*/ 16 w 32"/>
                <a:gd name="T1" fmla="*/ 0 h 44"/>
                <a:gd name="T2" fmla="*/ 6 w 32"/>
                <a:gd name="T3" fmla="*/ 6 h 44"/>
                <a:gd name="T4" fmla="*/ 7 w 32"/>
                <a:gd name="T5" fmla="*/ 18 h 44"/>
                <a:gd name="T6" fmla="*/ 14 w 32"/>
                <a:gd name="T7" fmla="*/ 20 h 44"/>
                <a:gd name="T8" fmla="*/ 16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58" name="Freeform 58"/>
            <p:cNvSpPr>
              <a:spLocks/>
            </p:cNvSpPr>
            <p:nvPr userDrawn="1"/>
          </p:nvSpPr>
          <p:spPr bwMode="invGray">
            <a:xfrm>
              <a:off x="4544" y="3293"/>
              <a:ext cx="46" cy="47"/>
            </a:xfrm>
            <a:custGeom>
              <a:avLst/>
              <a:gdLst>
                <a:gd name="T0" fmla="*/ 4 w 61"/>
                <a:gd name="T1" fmla="*/ 0 h 63"/>
                <a:gd name="T2" fmla="*/ 0 w 61"/>
                <a:gd name="T3" fmla="*/ 7 h 63"/>
                <a:gd name="T4" fmla="*/ 14 w 61"/>
                <a:gd name="T5" fmla="*/ 19 h 63"/>
                <a:gd name="T6" fmla="*/ 20 w 61"/>
                <a:gd name="T7" fmla="*/ 30 h 63"/>
                <a:gd name="T8" fmla="*/ 26 w 61"/>
                <a:gd name="T9" fmla="*/ 35 h 63"/>
                <a:gd name="T10" fmla="*/ 35 w 61"/>
                <a:gd name="T11" fmla="*/ 31 h 63"/>
                <a:gd name="T12" fmla="*/ 19 w 61"/>
                <a:gd name="T13" fmla="*/ 10 h 63"/>
                <a:gd name="T14" fmla="*/ 4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59" name="Freeform 59"/>
            <p:cNvSpPr>
              <a:spLocks/>
            </p:cNvSpPr>
            <p:nvPr userDrawn="1"/>
          </p:nvSpPr>
          <p:spPr bwMode="invGray">
            <a:xfrm>
              <a:off x="4147" y="3352"/>
              <a:ext cx="46" cy="50"/>
            </a:xfrm>
            <a:custGeom>
              <a:avLst/>
              <a:gdLst>
                <a:gd name="T0" fmla="*/ 16 w 61"/>
                <a:gd name="T1" fmla="*/ 4 h 67"/>
                <a:gd name="T2" fmla="*/ 17 w 61"/>
                <a:gd name="T3" fmla="*/ 19 h 67"/>
                <a:gd name="T4" fmla="*/ 9 w 61"/>
                <a:gd name="T5" fmla="*/ 24 h 67"/>
                <a:gd name="T6" fmla="*/ 13 w 61"/>
                <a:gd name="T7" fmla="*/ 37 h 67"/>
                <a:gd name="T8" fmla="*/ 27 w 61"/>
                <a:gd name="T9" fmla="*/ 32 h 67"/>
                <a:gd name="T10" fmla="*/ 34 w 61"/>
                <a:gd name="T11" fmla="*/ 26 h 67"/>
                <a:gd name="T12" fmla="*/ 29 w 61"/>
                <a:gd name="T13" fmla="*/ 16 h 67"/>
                <a:gd name="T14" fmla="*/ 32 w 61"/>
                <a:gd name="T15" fmla="*/ 7 h 67"/>
                <a:gd name="T16" fmla="*/ 31 w 61"/>
                <a:gd name="T17" fmla="*/ 1 h 67"/>
                <a:gd name="T18" fmla="*/ 26 w 61"/>
                <a:gd name="T19" fmla="*/ 2 h 67"/>
                <a:gd name="T20" fmla="*/ 29 w 61"/>
                <a:gd name="T21" fmla="*/ 3 h 67"/>
                <a:gd name="T22" fmla="*/ 28 w 61"/>
                <a:gd name="T23" fmla="*/ 9 h 67"/>
                <a:gd name="T24" fmla="*/ 24 w 61"/>
                <a:gd name="T25" fmla="*/ 13 h 67"/>
                <a:gd name="T26" fmla="*/ 16 w 61"/>
                <a:gd name="T27" fmla="*/ 4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60" name="Freeform 60"/>
            <p:cNvSpPr>
              <a:spLocks/>
            </p:cNvSpPr>
            <p:nvPr userDrawn="1"/>
          </p:nvSpPr>
          <p:spPr bwMode="invGray">
            <a:xfrm>
              <a:off x="4098" y="3371"/>
              <a:ext cx="32" cy="27"/>
            </a:xfrm>
            <a:custGeom>
              <a:avLst/>
              <a:gdLst>
                <a:gd name="T0" fmla="*/ 12 w 43"/>
                <a:gd name="T1" fmla="*/ 2 h 36"/>
                <a:gd name="T2" fmla="*/ 3 w 43"/>
                <a:gd name="T3" fmla="*/ 4 h 36"/>
                <a:gd name="T4" fmla="*/ 19 w 43"/>
                <a:gd name="T5" fmla="*/ 20 h 36"/>
                <a:gd name="T6" fmla="*/ 23 w 43"/>
                <a:gd name="T7" fmla="*/ 17 h 36"/>
                <a:gd name="T8" fmla="*/ 12 w 43"/>
                <a:gd name="T9" fmla="*/ 2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61" name="Freeform 61"/>
            <p:cNvSpPr>
              <a:spLocks/>
            </p:cNvSpPr>
            <p:nvPr userDrawn="1"/>
          </p:nvSpPr>
          <p:spPr bwMode="invGray">
            <a:xfrm>
              <a:off x="4077" y="3342"/>
              <a:ext cx="24" cy="31"/>
            </a:xfrm>
            <a:custGeom>
              <a:avLst/>
              <a:gdLst>
                <a:gd name="T0" fmla="*/ 12 w 32"/>
                <a:gd name="T1" fmla="*/ 0 h 41"/>
                <a:gd name="T2" fmla="*/ 0 w 32"/>
                <a:gd name="T3" fmla="*/ 15 h 41"/>
                <a:gd name="T4" fmla="*/ 9 w 32"/>
                <a:gd name="T5" fmla="*/ 14 h 41"/>
                <a:gd name="T6" fmla="*/ 11 w 32"/>
                <a:gd name="T7" fmla="*/ 17 h 41"/>
                <a:gd name="T8" fmla="*/ 9 w 32"/>
                <a:gd name="T9" fmla="*/ 20 h 41"/>
                <a:gd name="T10" fmla="*/ 17 w 32"/>
                <a:gd name="T11" fmla="*/ 12 h 41"/>
                <a:gd name="T12" fmla="*/ 14 w 32"/>
                <a:gd name="T13" fmla="*/ 5 h 41"/>
                <a:gd name="T14" fmla="*/ 12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62" name="Freeform 62"/>
            <p:cNvSpPr>
              <a:spLocks/>
            </p:cNvSpPr>
            <p:nvPr userDrawn="1"/>
          </p:nvSpPr>
          <p:spPr bwMode="invGray">
            <a:xfrm>
              <a:off x="4111" y="3353"/>
              <a:ext cx="34" cy="24"/>
            </a:xfrm>
            <a:custGeom>
              <a:avLst/>
              <a:gdLst>
                <a:gd name="T0" fmla="*/ 12 w 45"/>
                <a:gd name="T1" fmla="*/ 0 h 32"/>
                <a:gd name="T2" fmla="*/ 0 w 45"/>
                <a:gd name="T3" fmla="*/ 4 h 32"/>
                <a:gd name="T4" fmla="*/ 15 w 45"/>
                <a:gd name="T5" fmla="*/ 17 h 32"/>
                <a:gd name="T6" fmla="*/ 26 w 45"/>
                <a:gd name="T7" fmla="*/ 14 h 32"/>
                <a:gd name="T8" fmla="*/ 13 w 45"/>
                <a:gd name="T9" fmla="*/ 6 h 32"/>
                <a:gd name="T10" fmla="*/ 12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63" name="Freeform 63"/>
            <p:cNvSpPr>
              <a:spLocks/>
            </p:cNvSpPr>
            <p:nvPr userDrawn="1"/>
          </p:nvSpPr>
          <p:spPr bwMode="invGray">
            <a:xfrm>
              <a:off x="4062" y="3021"/>
              <a:ext cx="27" cy="55"/>
            </a:xfrm>
            <a:custGeom>
              <a:avLst/>
              <a:gdLst>
                <a:gd name="T0" fmla="*/ 18 w 35"/>
                <a:gd name="T1" fmla="*/ 0 h 74"/>
                <a:gd name="T2" fmla="*/ 12 w 35"/>
                <a:gd name="T3" fmla="*/ 8 h 74"/>
                <a:gd name="T4" fmla="*/ 5 w 35"/>
                <a:gd name="T5" fmla="*/ 20 h 74"/>
                <a:gd name="T6" fmla="*/ 0 w 35"/>
                <a:gd name="T7" fmla="*/ 33 h 74"/>
                <a:gd name="T8" fmla="*/ 5 w 35"/>
                <a:gd name="T9" fmla="*/ 41 h 74"/>
                <a:gd name="T10" fmla="*/ 12 w 35"/>
                <a:gd name="T11" fmla="*/ 33 h 74"/>
                <a:gd name="T12" fmla="*/ 21 w 35"/>
                <a:gd name="T13" fmla="*/ 18 h 74"/>
                <a:gd name="T14" fmla="*/ 18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64" name="Freeform 64"/>
            <p:cNvSpPr>
              <a:spLocks/>
            </p:cNvSpPr>
            <p:nvPr userDrawn="1"/>
          </p:nvSpPr>
          <p:spPr bwMode="invGray">
            <a:xfrm>
              <a:off x="4113" y="3012"/>
              <a:ext cx="19" cy="55"/>
            </a:xfrm>
            <a:custGeom>
              <a:avLst/>
              <a:gdLst>
                <a:gd name="T0" fmla="*/ 8 w 25"/>
                <a:gd name="T1" fmla="*/ 4 h 73"/>
                <a:gd name="T2" fmla="*/ 2 w 25"/>
                <a:gd name="T3" fmla="*/ 5 h 73"/>
                <a:gd name="T4" fmla="*/ 0 w 25"/>
                <a:gd name="T5" fmla="*/ 13 h 73"/>
                <a:gd name="T6" fmla="*/ 8 w 25"/>
                <a:gd name="T7" fmla="*/ 23 h 73"/>
                <a:gd name="T8" fmla="*/ 14 w 25"/>
                <a:gd name="T9" fmla="*/ 32 h 73"/>
                <a:gd name="T10" fmla="*/ 9 w 25"/>
                <a:gd name="T11" fmla="*/ 11 h 73"/>
                <a:gd name="T12" fmla="*/ 8 w 25"/>
                <a:gd name="T13" fmla="*/ 4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65" name="Freeform 65"/>
            <p:cNvSpPr>
              <a:spLocks/>
            </p:cNvSpPr>
            <p:nvPr userDrawn="1"/>
          </p:nvSpPr>
          <p:spPr bwMode="invGray">
            <a:xfrm>
              <a:off x="4135" y="2995"/>
              <a:ext cx="10" cy="25"/>
            </a:xfrm>
            <a:custGeom>
              <a:avLst/>
              <a:gdLst>
                <a:gd name="T0" fmla="*/ 6 w 14"/>
                <a:gd name="T1" fmla="*/ 0 h 33"/>
                <a:gd name="T2" fmla="*/ 1 w 14"/>
                <a:gd name="T3" fmla="*/ 6 h 33"/>
                <a:gd name="T4" fmla="*/ 6 w 14"/>
                <a:gd name="T5" fmla="*/ 14 h 33"/>
                <a:gd name="T6" fmla="*/ 6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66" name="Freeform 66"/>
            <p:cNvSpPr>
              <a:spLocks/>
            </p:cNvSpPr>
            <p:nvPr userDrawn="1"/>
          </p:nvSpPr>
          <p:spPr bwMode="invGray">
            <a:xfrm>
              <a:off x="4145" y="3007"/>
              <a:ext cx="21" cy="48"/>
            </a:xfrm>
            <a:custGeom>
              <a:avLst/>
              <a:gdLst>
                <a:gd name="T0" fmla="*/ 3 w 28"/>
                <a:gd name="T1" fmla="*/ 0 h 64"/>
                <a:gd name="T2" fmla="*/ 6 w 28"/>
                <a:gd name="T3" fmla="*/ 8 h 64"/>
                <a:gd name="T4" fmla="*/ 11 w 28"/>
                <a:gd name="T5" fmla="*/ 12 h 64"/>
                <a:gd name="T6" fmla="*/ 5 w 28"/>
                <a:gd name="T7" fmla="*/ 22 h 64"/>
                <a:gd name="T8" fmla="*/ 0 w 28"/>
                <a:gd name="T9" fmla="*/ 32 h 64"/>
                <a:gd name="T10" fmla="*/ 6 w 28"/>
                <a:gd name="T11" fmla="*/ 32 h 64"/>
                <a:gd name="T12" fmla="*/ 15 w 28"/>
                <a:gd name="T13" fmla="*/ 15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67" name="Freeform 67"/>
            <p:cNvSpPr>
              <a:spLocks/>
            </p:cNvSpPr>
            <p:nvPr userDrawn="1"/>
          </p:nvSpPr>
          <p:spPr bwMode="invGray">
            <a:xfrm>
              <a:off x="3876" y="3076"/>
              <a:ext cx="12" cy="27"/>
            </a:xfrm>
            <a:custGeom>
              <a:avLst/>
              <a:gdLst>
                <a:gd name="T0" fmla="*/ 8 w 16"/>
                <a:gd name="T1" fmla="*/ 2 h 36"/>
                <a:gd name="T2" fmla="*/ 0 w 16"/>
                <a:gd name="T3" fmla="*/ 4 h 36"/>
                <a:gd name="T4" fmla="*/ 5 w 16"/>
                <a:gd name="T5" fmla="*/ 13 h 36"/>
                <a:gd name="T6" fmla="*/ 8 w 16"/>
                <a:gd name="T7" fmla="*/ 2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68" name="Freeform 68"/>
            <p:cNvSpPr>
              <a:spLocks/>
            </p:cNvSpPr>
            <p:nvPr userDrawn="1"/>
          </p:nvSpPr>
          <p:spPr bwMode="invGray">
            <a:xfrm>
              <a:off x="3866" y="3053"/>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69" name="Freeform 69"/>
            <p:cNvSpPr>
              <a:spLocks/>
            </p:cNvSpPr>
            <p:nvPr userDrawn="1"/>
          </p:nvSpPr>
          <p:spPr bwMode="invGray">
            <a:xfrm>
              <a:off x="3862" y="3035"/>
              <a:ext cx="12" cy="14"/>
            </a:xfrm>
            <a:custGeom>
              <a:avLst/>
              <a:gdLst>
                <a:gd name="T0" fmla="*/ 6 w 16"/>
                <a:gd name="T1" fmla="*/ 3 h 19"/>
                <a:gd name="T2" fmla="*/ 0 w 16"/>
                <a:gd name="T3" fmla="*/ 5 h 19"/>
                <a:gd name="T4" fmla="*/ 7 w 16"/>
                <a:gd name="T5" fmla="*/ 10 h 19"/>
                <a:gd name="T6" fmla="*/ 6 w 16"/>
                <a:gd name="T7" fmla="*/ 3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70" name="Freeform 70"/>
            <p:cNvSpPr>
              <a:spLocks/>
            </p:cNvSpPr>
            <p:nvPr userDrawn="1"/>
          </p:nvSpPr>
          <p:spPr bwMode="invGray">
            <a:xfrm>
              <a:off x="3850" y="2995"/>
              <a:ext cx="11" cy="19"/>
            </a:xfrm>
            <a:custGeom>
              <a:avLst/>
              <a:gdLst>
                <a:gd name="T0" fmla="*/ 4 w 14"/>
                <a:gd name="T1" fmla="*/ 0 h 25"/>
                <a:gd name="T2" fmla="*/ 0 w 14"/>
                <a:gd name="T3" fmla="*/ 8 h 25"/>
                <a:gd name="T4" fmla="*/ 7 w 14"/>
                <a:gd name="T5" fmla="*/ 14 h 25"/>
                <a:gd name="T6" fmla="*/ 4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71" name="Freeform 71"/>
            <p:cNvSpPr>
              <a:spLocks/>
            </p:cNvSpPr>
            <p:nvPr userDrawn="1"/>
          </p:nvSpPr>
          <p:spPr bwMode="invGray">
            <a:xfrm>
              <a:off x="3852" y="3020"/>
              <a:ext cx="16" cy="13"/>
            </a:xfrm>
            <a:custGeom>
              <a:avLst/>
              <a:gdLst>
                <a:gd name="T0" fmla="*/ 7 w 22"/>
                <a:gd name="T1" fmla="*/ 0 h 18"/>
                <a:gd name="T2" fmla="*/ 10 w 22"/>
                <a:gd name="T3" fmla="*/ 9 h 18"/>
                <a:gd name="T4" fmla="*/ 7 w 22"/>
                <a:gd name="T5" fmla="*/ 3 h 18"/>
                <a:gd name="T6" fmla="*/ 7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72" name="Freeform 72"/>
            <p:cNvSpPr>
              <a:spLocks/>
            </p:cNvSpPr>
            <p:nvPr userDrawn="1"/>
          </p:nvSpPr>
          <p:spPr bwMode="invGray">
            <a:xfrm>
              <a:off x="4688" y="3643"/>
              <a:ext cx="45" cy="60"/>
            </a:xfrm>
            <a:custGeom>
              <a:avLst/>
              <a:gdLst>
                <a:gd name="T0" fmla="*/ 6 w 60"/>
                <a:gd name="T1" fmla="*/ 4 h 81"/>
                <a:gd name="T2" fmla="*/ 2 w 60"/>
                <a:gd name="T3" fmla="*/ 10 h 81"/>
                <a:gd name="T4" fmla="*/ 8 w 60"/>
                <a:gd name="T5" fmla="*/ 21 h 81"/>
                <a:gd name="T6" fmla="*/ 15 w 60"/>
                <a:gd name="T7" fmla="*/ 30 h 81"/>
                <a:gd name="T8" fmla="*/ 23 w 60"/>
                <a:gd name="T9" fmla="*/ 35 h 81"/>
                <a:gd name="T10" fmla="*/ 29 w 60"/>
                <a:gd name="T11" fmla="*/ 44 h 81"/>
                <a:gd name="T12" fmla="*/ 29 w 60"/>
                <a:gd name="T13" fmla="*/ 31 h 81"/>
                <a:gd name="T14" fmla="*/ 24 w 60"/>
                <a:gd name="T15" fmla="*/ 20 h 81"/>
                <a:gd name="T16" fmla="*/ 14 w 60"/>
                <a:gd name="T17" fmla="*/ 10 h 81"/>
                <a:gd name="T18" fmla="*/ 6 w 60"/>
                <a:gd name="T19" fmla="*/ 4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73" name="Freeform 73"/>
            <p:cNvSpPr>
              <a:spLocks/>
            </p:cNvSpPr>
            <p:nvPr userDrawn="1"/>
          </p:nvSpPr>
          <p:spPr bwMode="invGray">
            <a:xfrm>
              <a:off x="4919" y="3594"/>
              <a:ext cx="53" cy="46"/>
            </a:xfrm>
            <a:custGeom>
              <a:avLst/>
              <a:gdLst>
                <a:gd name="T0" fmla="*/ 16 w 71"/>
                <a:gd name="T1" fmla="*/ 13 h 61"/>
                <a:gd name="T2" fmla="*/ 7 w 71"/>
                <a:gd name="T3" fmla="*/ 18 h 61"/>
                <a:gd name="T4" fmla="*/ 1 w 71"/>
                <a:gd name="T5" fmla="*/ 25 h 61"/>
                <a:gd name="T6" fmla="*/ 7 w 71"/>
                <a:gd name="T7" fmla="*/ 33 h 61"/>
                <a:gd name="T8" fmla="*/ 16 w 71"/>
                <a:gd name="T9" fmla="*/ 25 h 61"/>
                <a:gd name="T10" fmla="*/ 22 w 71"/>
                <a:gd name="T11" fmla="*/ 13 h 61"/>
                <a:gd name="T12" fmla="*/ 31 w 71"/>
                <a:gd name="T13" fmla="*/ 0 h 61"/>
                <a:gd name="T14" fmla="*/ 40 w 71"/>
                <a:gd name="T15" fmla="*/ 6 h 61"/>
                <a:gd name="T16" fmla="*/ 19 w 71"/>
                <a:gd name="T17" fmla="*/ 13 h 61"/>
                <a:gd name="T18" fmla="*/ 16 w 71"/>
                <a:gd name="T19" fmla="*/ 1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74" name="Freeform 74"/>
            <p:cNvSpPr>
              <a:spLocks/>
            </p:cNvSpPr>
            <p:nvPr userDrawn="1"/>
          </p:nvSpPr>
          <p:spPr bwMode="invGray">
            <a:xfrm>
              <a:off x="4759" y="3569"/>
              <a:ext cx="17" cy="23"/>
            </a:xfrm>
            <a:custGeom>
              <a:avLst/>
              <a:gdLst>
                <a:gd name="T0" fmla="*/ 5 w 23"/>
                <a:gd name="T1" fmla="*/ 0 h 30"/>
                <a:gd name="T2" fmla="*/ 0 w 23"/>
                <a:gd name="T3" fmla="*/ 8 h 30"/>
                <a:gd name="T4" fmla="*/ 7 w 23"/>
                <a:gd name="T5" fmla="*/ 18 h 30"/>
                <a:gd name="T6" fmla="*/ 5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75" name="Freeform 75"/>
            <p:cNvSpPr>
              <a:spLocks/>
            </p:cNvSpPr>
            <p:nvPr userDrawn="1"/>
          </p:nvSpPr>
          <p:spPr bwMode="invGray">
            <a:xfrm>
              <a:off x="4751" y="3547"/>
              <a:ext cx="20" cy="17"/>
            </a:xfrm>
            <a:custGeom>
              <a:avLst/>
              <a:gdLst>
                <a:gd name="T0" fmla="*/ 12 w 26"/>
                <a:gd name="T1" fmla="*/ 0 h 23"/>
                <a:gd name="T2" fmla="*/ 0 w 26"/>
                <a:gd name="T3" fmla="*/ 7 h 23"/>
                <a:gd name="T4" fmla="*/ 12 w 26"/>
                <a:gd name="T5" fmla="*/ 11 h 23"/>
                <a:gd name="T6" fmla="*/ 12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76" name="Freeform 76"/>
            <p:cNvSpPr>
              <a:spLocks/>
            </p:cNvSpPr>
            <p:nvPr userDrawn="1"/>
          </p:nvSpPr>
          <p:spPr bwMode="invGray">
            <a:xfrm>
              <a:off x="4598" y="3353"/>
              <a:ext cx="24" cy="33"/>
            </a:xfrm>
            <a:custGeom>
              <a:avLst/>
              <a:gdLst>
                <a:gd name="T0" fmla="*/ 16 w 32"/>
                <a:gd name="T1" fmla="*/ 0 h 44"/>
                <a:gd name="T2" fmla="*/ 6 w 32"/>
                <a:gd name="T3" fmla="*/ 6 h 44"/>
                <a:gd name="T4" fmla="*/ 7 w 32"/>
                <a:gd name="T5" fmla="*/ 18 h 44"/>
                <a:gd name="T6" fmla="*/ 14 w 32"/>
                <a:gd name="T7" fmla="*/ 20 h 44"/>
                <a:gd name="T8" fmla="*/ 16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77" name="Freeform 77"/>
            <p:cNvSpPr>
              <a:spLocks/>
            </p:cNvSpPr>
            <p:nvPr userDrawn="1"/>
          </p:nvSpPr>
          <p:spPr bwMode="invGray">
            <a:xfrm>
              <a:off x="4632" y="3396"/>
              <a:ext cx="26" cy="33"/>
            </a:xfrm>
            <a:custGeom>
              <a:avLst/>
              <a:gdLst>
                <a:gd name="T0" fmla="*/ 18 w 34"/>
                <a:gd name="T1" fmla="*/ 0 h 44"/>
                <a:gd name="T2" fmla="*/ 6 w 34"/>
                <a:gd name="T3" fmla="*/ 5 h 44"/>
                <a:gd name="T4" fmla="*/ 8 w 34"/>
                <a:gd name="T5" fmla="*/ 18 h 44"/>
                <a:gd name="T6" fmla="*/ 15 w 34"/>
                <a:gd name="T7" fmla="*/ 20 h 44"/>
                <a:gd name="T8" fmla="*/ 18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78" name="Freeform 78"/>
            <p:cNvSpPr>
              <a:spLocks/>
            </p:cNvSpPr>
            <p:nvPr userDrawn="1"/>
          </p:nvSpPr>
          <p:spPr bwMode="invGray">
            <a:xfrm>
              <a:off x="4659" y="3459"/>
              <a:ext cx="28" cy="28"/>
            </a:xfrm>
            <a:custGeom>
              <a:avLst/>
              <a:gdLst>
                <a:gd name="T0" fmla="*/ 18 w 38"/>
                <a:gd name="T1" fmla="*/ 2 h 37"/>
                <a:gd name="T2" fmla="*/ 5 w 38"/>
                <a:gd name="T3" fmla="*/ 2 h 37"/>
                <a:gd name="T4" fmla="*/ 7 w 38"/>
                <a:gd name="T5" fmla="*/ 14 h 37"/>
                <a:gd name="T6" fmla="*/ 14 w 38"/>
                <a:gd name="T7" fmla="*/ 17 h 37"/>
                <a:gd name="T8" fmla="*/ 18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79" name="Freeform 79"/>
            <p:cNvSpPr>
              <a:spLocks/>
            </p:cNvSpPr>
            <p:nvPr userDrawn="1"/>
          </p:nvSpPr>
          <p:spPr bwMode="invGray">
            <a:xfrm>
              <a:off x="4693" y="3449"/>
              <a:ext cx="28" cy="26"/>
            </a:xfrm>
            <a:custGeom>
              <a:avLst/>
              <a:gdLst>
                <a:gd name="T0" fmla="*/ 18 w 38"/>
                <a:gd name="T1" fmla="*/ 2 h 34"/>
                <a:gd name="T2" fmla="*/ 5 w 38"/>
                <a:gd name="T3" fmla="*/ 2 h 34"/>
                <a:gd name="T4" fmla="*/ 9 w 38"/>
                <a:gd name="T5" fmla="*/ 13 h 34"/>
                <a:gd name="T6" fmla="*/ 15 w 38"/>
                <a:gd name="T7" fmla="*/ 13 h 34"/>
                <a:gd name="T8" fmla="*/ 18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80" name="Freeform 80"/>
            <p:cNvSpPr>
              <a:spLocks/>
            </p:cNvSpPr>
            <p:nvPr userDrawn="1"/>
          </p:nvSpPr>
          <p:spPr bwMode="invGray">
            <a:xfrm>
              <a:off x="4683" y="3413"/>
              <a:ext cx="26" cy="20"/>
            </a:xfrm>
            <a:custGeom>
              <a:avLst/>
              <a:gdLst>
                <a:gd name="T0" fmla="*/ 17 w 35"/>
                <a:gd name="T1" fmla="*/ 1 h 27"/>
                <a:gd name="T2" fmla="*/ 5 w 35"/>
                <a:gd name="T3" fmla="*/ 1 h 27"/>
                <a:gd name="T4" fmla="*/ 7 w 35"/>
                <a:gd name="T5" fmla="*/ 8 h 27"/>
                <a:gd name="T6" fmla="*/ 14 w 35"/>
                <a:gd name="T7" fmla="*/ 10 h 27"/>
                <a:gd name="T8" fmla="*/ 1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81" name="Freeform 81"/>
            <p:cNvSpPr>
              <a:spLocks/>
            </p:cNvSpPr>
            <p:nvPr userDrawn="1"/>
          </p:nvSpPr>
          <p:spPr bwMode="invGray">
            <a:xfrm>
              <a:off x="4657" y="3388"/>
              <a:ext cx="26" cy="35"/>
            </a:xfrm>
            <a:custGeom>
              <a:avLst/>
              <a:gdLst>
                <a:gd name="T0" fmla="*/ 16 w 35"/>
                <a:gd name="T1" fmla="*/ 9 h 47"/>
                <a:gd name="T2" fmla="*/ 10 w 35"/>
                <a:gd name="T3" fmla="*/ 1 h 47"/>
                <a:gd name="T4" fmla="*/ 5 w 35"/>
                <a:gd name="T5" fmla="*/ 14 h 47"/>
                <a:gd name="T6" fmla="*/ 10 w 35"/>
                <a:gd name="T7" fmla="*/ 19 h 47"/>
                <a:gd name="T8" fmla="*/ 15 w 35"/>
                <a:gd name="T9" fmla="*/ 16 h 47"/>
                <a:gd name="T10" fmla="*/ 16 w 35"/>
                <a:gd name="T11" fmla="*/ 9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82" name="Freeform 82"/>
            <p:cNvSpPr>
              <a:spLocks/>
            </p:cNvSpPr>
            <p:nvPr userDrawn="1"/>
          </p:nvSpPr>
          <p:spPr bwMode="invGray">
            <a:xfrm>
              <a:off x="4625" y="3372"/>
              <a:ext cx="24" cy="26"/>
            </a:xfrm>
            <a:custGeom>
              <a:avLst/>
              <a:gdLst>
                <a:gd name="T0" fmla="*/ 13 w 32"/>
                <a:gd name="T1" fmla="*/ 5 h 35"/>
                <a:gd name="T2" fmla="*/ 6 w 32"/>
                <a:gd name="T3" fmla="*/ 1 h 35"/>
                <a:gd name="T4" fmla="*/ 7 w 32"/>
                <a:gd name="T5" fmla="*/ 13 h 35"/>
                <a:gd name="T6" fmla="*/ 14 w 32"/>
                <a:gd name="T7" fmla="*/ 15 h 35"/>
                <a:gd name="T8" fmla="*/ 13 w 32"/>
                <a:gd name="T9" fmla="*/ 5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83" name="Freeform 83"/>
            <p:cNvSpPr>
              <a:spLocks/>
            </p:cNvSpPr>
            <p:nvPr userDrawn="1"/>
          </p:nvSpPr>
          <p:spPr bwMode="invGray">
            <a:xfrm>
              <a:off x="4665" y="3425"/>
              <a:ext cx="24" cy="26"/>
            </a:xfrm>
            <a:custGeom>
              <a:avLst/>
              <a:gdLst>
                <a:gd name="T0" fmla="*/ 13 w 32"/>
                <a:gd name="T1" fmla="*/ 5 h 35"/>
                <a:gd name="T2" fmla="*/ 6 w 32"/>
                <a:gd name="T3" fmla="*/ 1 h 35"/>
                <a:gd name="T4" fmla="*/ 7 w 32"/>
                <a:gd name="T5" fmla="*/ 13 h 35"/>
                <a:gd name="T6" fmla="*/ 14 w 32"/>
                <a:gd name="T7" fmla="*/ 15 h 35"/>
                <a:gd name="T8" fmla="*/ 13 w 32"/>
                <a:gd name="T9" fmla="*/ 5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84" name="Freeform 84"/>
            <p:cNvSpPr>
              <a:spLocks/>
            </p:cNvSpPr>
            <p:nvPr userDrawn="1"/>
          </p:nvSpPr>
          <p:spPr bwMode="invGray">
            <a:xfrm>
              <a:off x="3055" y="2051"/>
              <a:ext cx="141" cy="108"/>
            </a:xfrm>
            <a:custGeom>
              <a:avLst/>
              <a:gdLst>
                <a:gd name="T0" fmla="*/ 95 w 189"/>
                <a:gd name="T1" fmla="*/ 2 h 144"/>
                <a:gd name="T2" fmla="*/ 103 w 189"/>
                <a:gd name="T3" fmla="*/ 2 h 144"/>
                <a:gd name="T4" fmla="*/ 105 w 189"/>
                <a:gd name="T5" fmla="*/ 9 h 144"/>
                <a:gd name="T6" fmla="*/ 104 w 189"/>
                <a:gd name="T7" fmla="*/ 14 h 144"/>
                <a:gd name="T8" fmla="*/ 73 w 189"/>
                <a:gd name="T9" fmla="*/ 25 h 144"/>
                <a:gd name="T10" fmla="*/ 60 w 189"/>
                <a:gd name="T11" fmla="*/ 33 h 144"/>
                <a:gd name="T12" fmla="*/ 54 w 189"/>
                <a:gd name="T13" fmla="*/ 35 h 144"/>
                <a:gd name="T14" fmla="*/ 40 w 189"/>
                <a:gd name="T15" fmla="*/ 47 h 144"/>
                <a:gd name="T16" fmla="*/ 42 w 189"/>
                <a:gd name="T17" fmla="*/ 52 h 144"/>
                <a:gd name="T18" fmla="*/ 46 w 189"/>
                <a:gd name="T19" fmla="*/ 65 h 144"/>
                <a:gd name="T20" fmla="*/ 60 w 189"/>
                <a:gd name="T21" fmla="*/ 71 h 144"/>
                <a:gd name="T22" fmla="*/ 51 w 189"/>
                <a:gd name="T23" fmla="*/ 79 h 144"/>
                <a:gd name="T24" fmla="*/ 46 w 189"/>
                <a:gd name="T25" fmla="*/ 74 h 144"/>
                <a:gd name="T26" fmla="*/ 40 w 189"/>
                <a:gd name="T27" fmla="*/ 76 h 144"/>
                <a:gd name="T28" fmla="*/ 12 w 189"/>
                <a:gd name="T29" fmla="*/ 69 h 144"/>
                <a:gd name="T30" fmla="*/ 10 w 189"/>
                <a:gd name="T31" fmla="*/ 60 h 144"/>
                <a:gd name="T32" fmla="*/ 26 w 189"/>
                <a:gd name="T33" fmla="*/ 51 h 144"/>
                <a:gd name="T34" fmla="*/ 28 w 189"/>
                <a:gd name="T35" fmla="*/ 43 h 144"/>
                <a:gd name="T36" fmla="*/ 26 w 189"/>
                <a:gd name="T37" fmla="*/ 36 h 144"/>
                <a:gd name="T38" fmla="*/ 40 w 189"/>
                <a:gd name="T39" fmla="*/ 26 h 144"/>
                <a:gd name="T40" fmla="*/ 54 w 189"/>
                <a:gd name="T41" fmla="*/ 20 h 144"/>
                <a:gd name="T42" fmla="*/ 63 w 189"/>
                <a:gd name="T43" fmla="*/ 14 h 144"/>
                <a:gd name="T44" fmla="*/ 95 w 189"/>
                <a:gd name="T45" fmla="*/ 2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85" name="Freeform 85"/>
            <p:cNvSpPr>
              <a:spLocks/>
            </p:cNvSpPr>
            <p:nvPr userDrawn="1"/>
          </p:nvSpPr>
          <p:spPr bwMode="invGray">
            <a:xfrm>
              <a:off x="3139" y="2155"/>
              <a:ext cx="40" cy="12"/>
            </a:xfrm>
            <a:custGeom>
              <a:avLst/>
              <a:gdLst>
                <a:gd name="T0" fmla="*/ 14 w 53"/>
                <a:gd name="T1" fmla="*/ 0 h 17"/>
                <a:gd name="T2" fmla="*/ 7 w 53"/>
                <a:gd name="T3" fmla="*/ 1 h 17"/>
                <a:gd name="T4" fmla="*/ 18 w 53"/>
                <a:gd name="T5" fmla="*/ 8 h 17"/>
                <a:gd name="T6" fmla="*/ 25 w 53"/>
                <a:gd name="T7" fmla="*/ 7 h 17"/>
                <a:gd name="T8" fmla="*/ 14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86" name="Freeform 86"/>
            <p:cNvSpPr>
              <a:spLocks/>
            </p:cNvSpPr>
            <p:nvPr userDrawn="1"/>
          </p:nvSpPr>
          <p:spPr bwMode="invGray">
            <a:xfrm>
              <a:off x="3344" y="1999"/>
              <a:ext cx="42" cy="28"/>
            </a:xfrm>
            <a:custGeom>
              <a:avLst/>
              <a:gdLst>
                <a:gd name="T0" fmla="*/ 31 w 57"/>
                <a:gd name="T1" fmla="*/ 2 h 37"/>
                <a:gd name="T2" fmla="*/ 13 w 57"/>
                <a:gd name="T3" fmla="*/ 14 h 37"/>
                <a:gd name="T4" fmla="*/ 6 w 57"/>
                <a:gd name="T5" fmla="*/ 20 h 37"/>
                <a:gd name="T6" fmla="*/ 5 w 57"/>
                <a:gd name="T7" fmla="*/ 2 h 37"/>
                <a:gd name="T8" fmla="*/ 11 w 57"/>
                <a:gd name="T9" fmla="*/ 0 h 37"/>
                <a:gd name="T10" fmla="*/ 31 w 57"/>
                <a:gd name="T11" fmla="*/ 2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87" name="Freeform 87"/>
            <p:cNvSpPr>
              <a:spLocks/>
            </p:cNvSpPr>
            <p:nvPr userDrawn="1"/>
          </p:nvSpPr>
          <p:spPr bwMode="invGray">
            <a:xfrm>
              <a:off x="3374" y="2012"/>
              <a:ext cx="50" cy="20"/>
            </a:xfrm>
            <a:custGeom>
              <a:avLst/>
              <a:gdLst>
                <a:gd name="T0" fmla="*/ 15 w 68"/>
                <a:gd name="T1" fmla="*/ 0 h 26"/>
                <a:gd name="T2" fmla="*/ 6 w 68"/>
                <a:gd name="T3" fmla="*/ 4 h 26"/>
                <a:gd name="T4" fmla="*/ 31 w 68"/>
                <a:gd name="T5" fmla="*/ 15 h 26"/>
                <a:gd name="T6" fmla="*/ 34 w 68"/>
                <a:gd name="T7" fmla="*/ 14 h 26"/>
                <a:gd name="T8" fmla="*/ 15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88" name="Freeform 88"/>
            <p:cNvSpPr>
              <a:spLocks/>
            </p:cNvSpPr>
            <p:nvPr userDrawn="1"/>
          </p:nvSpPr>
          <p:spPr bwMode="invGray">
            <a:xfrm>
              <a:off x="3428" y="2015"/>
              <a:ext cx="50" cy="32"/>
            </a:xfrm>
            <a:custGeom>
              <a:avLst/>
              <a:gdLst>
                <a:gd name="T0" fmla="*/ 29 w 66"/>
                <a:gd name="T1" fmla="*/ 5 h 43"/>
                <a:gd name="T2" fmla="*/ 15 w 66"/>
                <a:gd name="T3" fmla="*/ 5 h 43"/>
                <a:gd name="T4" fmla="*/ 6 w 66"/>
                <a:gd name="T5" fmla="*/ 5 h 43"/>
                <a:gd name="T6" fmla="*/ 5 w 66"/>
                <a:gd name="T7" fmla="*/ 19 h 43"/>
                <a:gd name="T8" fmla="*/ 18 w 66"/>
                <a:gd name="T9" fmla="*/ 24 h 43"/>
                <a:gd name="T10" fmla="*/ 36 w 66"/>
                <a:gd name="T11" fmla="*/ 15 h 43"/>
                <a:gd name="T12" fmla="*/ 29 w 66"/>
                <a:gd name="T13" fmla="*/ 5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89" name="Freeform 89"/>
            <p:cNvSpPr>
              <a:spLocks/>
            </p:cNvSpPr>
            <p:nvPr userDrawn="1"/>
          </p:nvSpPr>
          <p:spPr bwMode="invGray">
            <a:xfrm>
              <a:off x="3777" y="2042"/>
              <a:ext cx="88" cy="31"/>
            </a:xfrm>
            <a:custGeom>
              <a:avLst/>
              <a:gdLst>
                <a:gd name="T0" fmla="*/ 8 w 117"/>
                <a:gd name="T1" fmla="*/ 0 h 41"/>
                <a:gd name="T2" fmla="*/ 5 w 117"/>
                <a:gd name="T3" fmla="*/ 9 h 41"/>
                <a:gd name="T4" fmla="*/ 29 w 117"/>
                <a:gd name="T5" fmla="*/ 17 h 41"/>
                <a:gd name="T6" fmla="*/ 43 w 117"/>
                <a:gd name="T7" fmla="*/ 20 h 41"/>
                <a:gd name="T8" fmla="*/ 63 w 117"/>
                <a:gd name="T9" fmla="*/ 13 h 41"/>
                <a:gd name="T10" fmla="*/ 44 w 117"/>
                <a:gd name="T11" fmla="*/ 2 h 41"/>
                <a:gd name="T12" fmla="*/ 8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90" name="Freeform 90"/>
            <p:cNvSpPr>
              <a:spLocks/>
            </p:cNvSpPr>
            <p:nvPr userDrawn="1"/>
          </p:nvSpPr>
          <p:spPr bwMode="invGray">
            <a:xfrm>
              <a:off x="3867" y="2041"/>
              <a:ext cx="46" cy="24"/>
            </a:xfrm>
            <a:custGeom>
              <a:avLst/>
              <a:gdLst>
                <a:gd name="T0" fmla="*/ 18 w 62"/>
                <a:gd name="T1" fmla="*/ 2 h 32"/>
                <a:gd name="T2" fmla="*/ 34 w 62"/>
                <a:gd name="T3" fmla="*/ 6 h 32"/>
                <a:gd name="T4" fmla="*/ 16 w 62"/>
                <a:gd name="T5" fmla="*/ 18 h 32"/>
                <a:gd name="T6" fmla="*/ 3 w 62"/>
                <a:gd name="T7" fmla="*/ 13 h 32"/>
                <a:gd name="T8" fmla="*/ 18 w 62"/>
                <a:gd name="T9" fmla="*/ 2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91" name="Freeform 91"/>
            <p:cNvSpPr>
              <a:spLocks/>
            </p:cNvSpPr>
            <p:nvPr userDrawn="1"/>
          </p:nvSpPr>
          <p:spPr bwMode="invGray">
            <a:xfrm>
              <a:off x="3846" y="2070"/>
              <a:ext cx="37" cy="17"/>
            </a:xfrm>
            <a:custGeom>
              <a:avLst/>
              <a:gdLst>
                <a:gd name="T0" fmla="*/ 11 w 49"/>
                <a:gd name="T1" fmla="*/ 1 h 23"/>
                <a:gd name="T2" fmla="*/ 4 w 49"/>
                <a:gd name="T3" fmla="*/ 3 h 23"/>
                <a:gd name="T4" fmla="*/ 22 w 49"/>
                <a:gd name="T5" fmla="*/ 13 h 23"/>
                <a:gd name="T6" fmla="*/ 11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92" name="Freeform 92"/>
            <p:cNvSpPr>
              <a:spLocks/>
            </p:cNvSpPr>
            <p:nvPr userDrawn="1"/>
          </p:nvSpPr>
          <p:spPr bwMode="invGray">
            <a:xfrm>
              <a:off x="4098" y="2294"/>
              <a:ext cx="76" cy="114"/>
            </a:xfrm>
            <a:custGeom>
              <a:avLst/>
              <a:gdLst>
                <a:gd name="T0" fmla="*/ 3 w 102"/>
                <a:gd name="T1" fmla="*/ 0 h 152"/>
                <a:gd name="T2" fmla="*/ 0 w 102"/>
                <a:gd name="T3" fmla="*/ 11 h 152"/>
                <a:gd name="T4" fmla="*/ 7 w 102"/>
                <a:gd name="T5" fmla="*/ 24 h 152"/>
                <a:gd name="T6" fmla="*/ 18 w 102"/>
                <a:gd name="T7" fmla="*/ 41 h 152"/>
                <a:gd name="T8" fmla="*/ 20 w 102"/>
                <a:gd name="T9" fmla="*/ 59 h 152"/>
                <a:gd name="T10" fmla="*/ 45 w 102"/>
                <a:gd name="T11" fmla="*/ 86 h 152"/>
                <a:gd name="T12" fmla="*/ 48 w 102"/>
                <a:gd name="T13" fmla="*/ 70 h 152"/>
                <a:gd name="T14" fmla="*/ 41 w 102"/>
                <a:gd name="T15" fmla="*/ 58 h 152"/>
                <a:gd name="T16" fmla="*/ 34 w 102"/>
                <a:gd name="T17" fmla="*/ 52 h 152"/>
                <a:gd name="T18" fmla="*/ 29 w 102"/>
                <a:gd name="T19" fmla="*/ 42 h 152"/>
                <a:gd name="T20" fmla="*/ 23 w 102"/>
                <a:gd name="T21" fmla="*/ 25 h 152"/>
                <a:gd name="T22" fmla="*/ 2 w 102"/>
                <a:gd name="T23" fmla="*/ 7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93" name="Freeform 93"/>
            <p:cNvSpPr>
              <a:spLocks/>
            </p:cNvSpPr>
            <p:nvPr userDrawn="1"/>
          </p:nvSpPr>
          <p:spPr bwMode="invGray">
            <a:xfrm>
              <a:off x="4159" y="2412"/>
              <a:ext cx="55" cy="78"/>
            </a:xfrm>
            <a:custGeom>
              <a:avLst/>
              <a:gdLst>
                <a:gd name="T0" fmla="*/ 36 w 74"/>
                <a:gd name="T1" fmla="*/ 13 h 103"/>
                <a:gd name="T2" fmla="*/ 41 w 74"/>
                <a:gd name="T3" fmla="*/ 23 h 103"/>
                <a:gd name="T4" fmla="*/ 16 w 74"/>
                <a:gd name="T5" fmla="*/ 48 h 103"/>
                <a:gd name="T6" fmla="*/ 18 w 74"/>
                <a:gd name="T7" fmla="*/ 58 h 103"/>
                <a:gd name="T8" fmla="*/ 11 w 74"/>
                <a:gd name="T9" fmla="*/ 54 h 103"/>
                <a:gd name="T10" fmla="*/ 3 w 74"/>
                <a:gd name="T11" fmla="*/ 48 h 103"/>
                <a:gd name="T12" fmla="*/ 0 w 74"/>
                <a:gd name="T13" fmla="*/ 47 h 103"/>
                <a:gd name="T14" fmla="*/ 5 w 74"/>
                <a:gd name="T15" fmla="*/ 33 h 103"/>
                <a:gd name="T16" fmla="*/ 7 w 74"/>
                <a:gd name="T17" fmla="*/ 30 h 103"/>
                <a:gd name="T18" fmla="*/ 1 w 74"/>
                <a:gd name="T19" fmla="*/ 14 h 103"/>
                <a:gd name="T20" fmla="*/ 2 w 74"/>
                <a:gd name="T21" fmla="*/ 8 h 103"/>
                <a:gd name="T22" fmla="*/ 14 w 74"/>
                <a:gd name="T23" fmla="*/ 13 h 103"/>
                <a:gd name="T24" fmla="*/ 20 w 74"/>
                <a:gd name="T25" fmla="*/ 20 h 103"/>
                <a:gd name="T26" fmla="*/ 36 w 74"/>
                <a:gd name="T27" fmla="*/ 1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94" name="Freeform 94"/>
            <p:cNvSpPr>
              <a:spLocks/>
            </p:cNvSpPr>
            <p:nvPr userDrawn="1"/>
          </p:nvSpPr>
          <p:spPr bwMode="invGray">
            <a:xfrm>
              <a:off x="4123" y="2492"/>
              <a:ext cx="109" cy="189"/>
            </a:xfrm>
            <a:custGeom>
              <a:avLst/>
              <a:gdLst>
                <a:gd name="T0" fmla="*/ 46 w 146"/>
                <a:gd name="T1" fmla="*/ 56 h 252"/>
                <a:gd name="T2" fmla="*/ 37 w 146"/>
                <a:gd name="T3" fmla="*/ 60 h 252"/>
                <a:gd name="T4" fmla="*/ 36 w 146"/>
                <a:gd name="T5" fmla="*/ 74 h 252"/>
                <a:gd name="T6" fmla="*/ 12 w 146"/>
                <a:gd name="T7" fmla="*/ 83 h 252"/>
                <a:gd name="T8" fmla="*/ 4 w 146"/>
                <a:gd name="T9" fmla="*/ 95 h 252"/>
                <a:gd name="T10" fmla="*/ 11 w 146"/>
                <a:gd name="T11" fmla="*/ 103 h 252"/>
                <a:gd name="T12" fmla="*/ 4 w 146"/>
                <a:gd name="T13" fmla="*/ 112 h 252"/>
                <a:gd name="T14" fmla="*/ 13 w 146"/>
                <a:gd name="T15" fmla="*/ 142 h 252"/>
                <a:gd name="T16" fmla="*/ 16 w 146"/>
                <a:gd name="T17" fmla="*/ 121 h 252"/>
                <a:gd name="T18" fmla="*/ 12 w 146"/>
                <a:gd name="T19" fmla="*/ 108 h 252"/>
                <a:gd name="T20" fmla="*/ 23 w 146"/>
                <a:gd name="T21" fmla="*/ 99 h 252"/>
                <a:gd name="T22" fmla="*/ 29 w 146"/>
                <a:gd name="T23" fmla="*/ 89 h 252"/>
                <a:gd name="T24" fmla="*/ 37 w 146"/>
                <a:gd name="T25" fmla="*/ 98 h 252"/>
                <a:gd name="T26" fmla="*/ 25 w 146"/>
                <a:gd name="T27" fmla="*/ 107 h 252"/>
                <a:gd name="T28" fmla="*/ 31 w 146"/>
                <a:gd name="T29" fmla="*/ 113 h 252"/>
                <a:gd name="T30" fmla="*/ 38 w 146"/>
                <a:gd name="T31" fmla="*/ 101 h 252"/>
                <a:gd name="T32" fmla="*/ 47 w 146"/>
                <a:gd name="T33" fmla="*/ 104 h 252"/>
                <a:gd name="T34" fmla="*/ 58 w 146"/>
                <a:gd name="T35" fmla="*/ 83 h 252"/>
                <a:gd name="T36" fmla="*/ 63 w 146"/>
                <a:gd name="T37" fmla="*/ 88 h 252"/>
                <a:gd name="T38" fmla="*/ 76 w 146"/>
                <a:gd name="T39" fmla="*/ 83 h 252"/>
                <a:gd name="T40" fmla="*/ 81 w 146"/>
                <a:gd name="T41" fmla="*/ 74 h 252"/>
                <a:gd name="T42" fmla="*/ 79 w 146"/>
                <a:gd name="T43" fmla="*/ 62 h 252"/>
                <a:gd name="T44" fmla="*/ 75 w 146"/>
                <a:gd name="T45" fmla="*/ 56 h 252"/>
                <a:gd name="T46" fmla="*/ 68 w 146"/>
                <a:gd name="T47" fmla="*/ 23 h 252"/>
                <a:gd name="T48" fmla="*/ 52 w 146"/>
                <a:gd name="T49" fmla="*/ 0 h 252"/>
                <a:gd name="T50" fmla="*/ 43 w 146"/>
                <a:gd name="T51" fmla="*/ 7 h 252"/>
                <a:gd name="T52" fmla="*/ 54 w 146"/>
                <a:gd name="T53" fmla="*/ 20 h 252"/>
                <a:gd name="T54" fmla="*/ 54 w 146"/>
                <a:gd name="T55" fmla="*/ 36 h 252"/>
                <a:gd name="T56" fmla="*/ 46 w 146"/>
                <a:gd name="T57" fmla="*/ 56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95" name="Freeform 95"/>
            <p:cNvSpPr>
              <a:spLocks/>
            </p:cNvSpPr>
            <p:nvPr userDrawn="1"/>
          </p:nvSpPr>
          <p:spPr bwMode="invGray">
            <a:xfrm>
              <a:off x="3062" y="1988"/>
              <a:ext cx="52" cy="30"/>
            </a:xfrm>
            <a:custGeom>
              <a:avLst/>
              <a:gdLst>
                <a:gd name="T0" fmla="*/ 33 w 70"/>
                <a:gd name="T1" fmla="*/ 0 h 40"/>
                <a:gd name="T2" fmla="*/ 36 w 70"/>
                <a:gd name="T3" fmla="*/ 11 h 40"/>
                <a:gd name="T4" fmla="*/ 22 w 70"/>
                <a:gd name="T5" fmla="*/ 14 h 40"/>
                <a:gd name="T6" fmla="*/ 17 w 70"/>
                <a:gd name="T7" fmla="*/ 23 h 40"/>
                <a:gd name="T8" fmla="*/ 4 w 70"/>
                <a:gd name="T9" fmla="*/ 22 h 40"/>
                <a:gd name="T10" fmla="*/ 1 w 70"/>
                <a:gd name="T11" fmla="*/ 20 h 40"/>
                <a:gd name="T12" fmla="*/ 19 w 70"/>
                <a:gd name="T13" fmla="*/ 11 h 40"/>
                <a:gd name="T14" fmla="*/ 3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96" name="Freeform 96"/>
            <p:cNvSpPr>
              <a:spLocks/>
            </p:cNvSpPr>
            <p:nvPr userDrawn="1"/>
          </p:nvSpPr>
          <p:spPr bwMode="invGray">
            <a:xfrm>
              <a:off x="2955" y="1997"/>
              <a:ext cx="19" cy="22"/>
            </a:xfrm>
            <a:custGeom>
              <a:avLst/>
              <a:gdLst>
                <a:gd name="T0" fmla="*/ 10 w 26"/>
                <a:gd name="T1" fmla="*/ 0 h 29"/>
                <a:gd name="T2" fmla="*/ 0 w 26"/>
                <a:gd name="T3" fmla="*/ 11 h 29"/>
                <a:gd name="T4" fmla="*/ 10 w 26"/>
                <a:gd name="T5" fmla="*/ 15 h 29"/>
                <a:gd name="T6" fmla="*/ 10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97" name="Freeform 97"/>
            <p:cNvSpPr>
              <a:spLocks/>
            </p:cNvSpPr>
            <p:nvPr userDrawn="1"/>
          </p:nvSpPr>
          <p:spPr bwMode="invGray">
            <a:xfrm>
              <a:off x="2979" y="1996"/>
              <a:ext cx="37" cy="27"/>
            </a:xfrm>
            <a:custGeom>
              <a:avLst/>
              <a:gdLst>
                <a:gd name="T0" fmla="*/ 8 w 49"/>
                <a:gd name="T1" fmla="*/ 4 h 36"/>
                <a:gd name="T2" fmla="*/ 0 w 49"/>
                <a:gd name="T3" fmla="*/ 11 h 36"/>
                <a:gd name="T4" fmla="*/ 4 w 49"/>
                <a:gd name="T5" fmla="*/ 18 h 36"/>
                <a:gd name="T6" fmla="*/ 11 w 49"/>
                <a:gd name="T7" fmla="*/ 20 h 36"/>
                <a:gd name="T8" fmla="*/ 23 w 49"/>
                <a:gd name="T9" fmla="*/ 15 h 36"/>
                <a:gd name="T10" fmla="*/ 8 w 49"/>
                <a:gd name="T11" fmla="*/ 4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98" name="Freeform 98"/>
            <p:cNvSpPr>
              <a:spLocks/>
            </p:cNvSpPr>
            <p:nvPr userDrawn="1"/>
          </p:nvSpPr>
          <p:spPr bwMode="invGray">
            <a:xfrm>
              <a:off x="3040" y="1987"/>
              <a:ext cx="20" cy="16"/>
            </a:xfrm>
            <a:custGeom>
              <a:avLst/>
              <a:gdLst>
                <a:gd name="T0" fmla="*/ 6 w 27"/>
                <a:gd name="T1" fmla="*/ 0 h 22"/>
                <a:gd name="T2" fmla="*/ 1 w 27"/>
                <a:gd name="T3" fmla="*/ 7 h 22"/>
                <a:gd name="T4" fmla="*/ 10 w 27"/>
                <a:gd name="T5" fmla="*/ 12 h 22"/>
                <a:gd name="T6" fmla="*/ 6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99" name="Freeform 99"/>
            <p:cNvSpPr>
              <a:spLocks/>
            </p:cNvSpPr>
            <p:nvPr userDrawn="1"/>
          </p:nvSpPr>
          <p:spPr bwMode="invGray">
            <a:xfrm>
              <a:off x="3022" y="2005"/>
              <a:ext cx="15" cy="13"/>
            </a:xfrm>
            <a:custGeom>
              <a:avLst/>
              <a:gdLst>
                <a:gd name="T0" fmla="*/ 6 w 20"/>
                <a:gd name="T1" fmla="*/ 0 h 18"/>
                <a:gd name="T2" fmla="*/ 5 w 20"/>
                <a:gd name="T3" fmla="*/ 9 h 18"/>
                <a:gd name="T4" fmla="*/ 6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00" name="Freeform 100"/>
            <p:cNvSpPr>
              <a:spLocks/>
            </p:cNvSpPr>
            <p:nvPr userDrawn="1"/>
          </p:nvSpPr>
          <p:spPr bwMode="invGray">
            <a:xfrm>
              <a:off x="4162" y="2021"/>
              <a:ext cx="18" cy="33"/>
            </a:xfrm>
            <a:custGeom>
              <a:avLst/>
              <a:gdLst>
                <a:gd name="T0" fmla="*/ 14 w 24"/>
                <a:gd name="T1" fmla="*/ 0 h 44"/>
                <a:gd name="T2" fmla="*/ 5 w 24"/>
                <a:gd name="T3" fmla="*/ 9 h 44"/>
                <a:gd name="T4" fmla="*/ 0 w 24"/>
                <a:gd name="T5" fmla="*/ 20 h 44"/>
                <a:gd name="T6" fmla="*/ 9 w 24"/>
                <a:gd name="T7" fmla="*/ 23 h 44"/>
                <a:gd name="T8" fmla="*/ 14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01" name="Freeform 101"/>
            <p:cNvSpPr>
              <a:spLocks/>
            </p:cNvSpPr>
            <p:nvPr userDrawn="1"/>
          </p:nvSpPr>
          <p:spPr bwMode="invGray">
            <a:xfrm>
              <a:off x="3278" y="3473"/>
              <a:ext cx="31" cy="18"/>
            </a:xfrm>
            <a:custGeom>
              <a:avLst/>
              <a:gdLst>
                <a:gd name="T0" fmla="*/ 17 w 41"/>
                <a:gd name="T1" fmla="*/ 0 h 24"/>
                <a:gd name="T2" fmla="*/ 15 w 41"/>
                <a:gd name="T3" fmla="*/ 14 h 24"/>
                <a:gd name="T4" fmla="*/ 1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02" name="Freeform 102"/>
            <p:cNvSpPr>
              <a:spLocks/>
            </p:cNvSpPr>
            <p:nvPr userDrawn="1"/>
          </p:nvSpPr>
          <p:spPr bwMode="invGray">
            <a:xfrm>
              <a:off x="3318" y="3466"/>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03" name="Freeform 103"/>
            <p:cNvSpPr>
              <a:spLocks/>
            </p:cNvSpPr>
            <p:nvPr userDrawn="1"/>
          </p:nvSpPr>
          <p:spPr bwMode="invGray">
            <a:xfrm>
              <a:off x="3251" y="3312"/>
              <a:ext cx="9" cy="15"/>
            </a:xfrm>
            <a:custGeom>
              <a:avLst/>
              <a:gdLst>
                <a:gd name="T0" fmla="*/ 5 w 13"/>
                <a:gd name="T1" fmla="*/ 3 h 20"/>
                <a:gd name="T2" fmla="*/ 1 w 13"/>
                <a:gd name="T3" fmla="*/ 6 h 20"/>
                <a:gd name="T4" fmla="*/ 4 w 13"/>
                <a:gd name="T5" fmla="*/ 11 h 20"/>
                <a:gd name="T6" fmla="*/ 5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04" name="Freeform 104"/>
            <p:cNvSpPr>
              <a:spLocks/>
            </p:cNvSpPr>
            <p:nvPr userDrawn="1"/>
          </p:nvSpPr>
          <p:spPr bwMode="invGray">
            <a:xfrm>
              <a:off x="3311" y="3239"/>
              <a:ext cx="11" cy="19"/>
            </a:xfrm>
            <a:custGeom>
              <a:avLst/>
              <a:gdLst>
                <a:gd name="T0" fmla="*/ 4 w 14"/>
                <a:gd name="T1" fmla="*/ 0 h 25"/>
                <a:gd name="T2" fmla="*/ 0 w 14"/>
                <a:gd name="T3" fmla="*/ 8 h 25"/>
                <a:gd name="T4" fmla="*/ 7 w 14"/>
                <a:gd name="T5" fmla="*/ 14 h 25"/>
                <a:gd name="T6" fmla="*/ 4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05" name="Freeform 105"/>
            <p:cNvSpPr>
              <a:spLocks/>
            </p:cNvSpPr>
            <p:nvPr userDrawn="1"/>
          </p:nvSpPr>
          <p:spPr bwMode="invGray">
            <a:xfrm>
              <a:off x="3287" y="3238"/>
              <a:ext cx="11" cy="19"/>
            </a:xfrm>
            <a:custGeom>
              <a:avLst/>
              <a:gdLst>
                <a:gd name="T0" fmla="*/ 4 w 14"/>
                <a:gd name="T1" fmla="*/ 0 h 25"/>
                <a:gd name="T2" fmla="*/ 0 w 14"/>
                <a:gd name="T3" fmla="*/ 8 h 25"/>
                <a:gd name="T4" fmla="*/ 7 w 14"/>
                <a:gd name="T5" fmla="*/ 14 h 25"/>
                <a:gd name="T6" fmla="*/ 4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06" name="Freeform 106"/>
            <p:cNvSpPr>
              <a:spLocks/>
            </p:cNvSpPr>
            <p:nvPr userDrawn="1"/>
          </p:nvSpPr>
          <p:spPr bwMode="invGray">
            <a:xfrm>
              <a:off x="3276" y="3260"/>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07" name="Freeform 107"/>
            <p:cNvSpPr>
              <a:spLocks/>
            </p:cNvSpPr>
            <p:nvPr userDrawn="1"/>
          </p:nvSpPr>
          <p:spPr bwMode="invGray">
            <a:xfrm>
              <a:off x="3251" y="3294"/>
              <a:ext cx="9" cy="15"/>
            </a:xfrm>
            <a:custGeom>
              <a:avLst/>
              <a:gdLst>
                <a:gd name="T0" fmla="*/ 5 w 13"/>
                <a:gd name="T1" fmla="*/ 3 h 20"/>
                <a:gd name="T2" fmla="*/ 1 w 13"/>
                <a:gd name="T3" fmla="*/ 6 h 20"/>
                <a:gd name="T4" fmla="*/ 4 w 13"/>
                <a:gd name="T5" fmla="*/ 11 h 20"/>
                <a:gd name="T6" fmla="*/ 5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08" name="Freeform 108"/>
            <p:cNvSpPr>
              <a:spLocks/>
            </p:cNvSpPr>
            <p:nvPr userDrawn="1"/>
          </p:nvSpPr>
          <p:spPr bwMode="invGray">
            <a:xfrm>
              <a:off x="3270" y="3281"/>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09" name="Freeform 109"/>
            <p:cNvSpPr>
              <a:spLocks/>
            </p:cNvSpPr>
            <p:nvPr userDrawn="1"/>
          </p:nvSpPr>
          <p:spPr bwMode="invGray">
            <a:xfrm>
              <a:off x="2537" y="2293"/>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10" name="Freeform 110"/>
            <p:cNvSpPr>
              <a:spLocks/>
            </p:cNvSpPr>
            <p:nvPr userDrawn="1"/>
          </p:nvSpPr>
          <p:spPr bwMode="invGray">
            <a:xfrm>
              <a:off x="2476" y="2259"/>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sp>
          <p:nvSpPr>
            <p:cNvPr id="111" name="Freeform 111"/>
            <p:cNvSpPr>
              <a:spLocks/>
            </p:cNvSpPr>
            <p:nvPr userDrawn="1"/>
          </p:nvSpPr>
          <p:spPr bwMode="invGray">
            <a:xfrm>
              <a:off x="2238" y="2042"/>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196"/>
              </a:srgbClr>
            </a:solidFill>
            <a:ln w="12700">
              <a:noFill/>
              <a:prstDash val="dash"/>
              <a:round/>
              <a:headEnd/>
              <a:tailEnd/>
            </a:ln>
          </p:spPr>
          <p:txBody>
            <a:bodyPr lIns="91416" tIns="45709" rIns="91416" bIns="45709"/>
            <a:lstStyle/>
            <a:p>
              <a:pPr>
                <a:defRPr/>
              </a:pPr>
              <a:endParaRPr lang="th-TH"/>
            </a:p>
          </p:txBody>
        </p:sp>
      </p:grpSp>
      <p:pic>
        <p:nvPicPr>
          <p:cNvPr id="112" name="Picture 112" descr="artplus_nature_naturalcity42_a"/>
          <p:cNvPicPr>
            <a:picLocks noChangeAspect="1" noChangeArrowheads="1"/>
          </p:cNvPicPr>
          <p:nvPr/>
        </p:nvPicPr>
        <p:blipFill>
          <a:blip r:embed="rId2" cstate="print"/>
          <a:srcRect/>
          <a:stretch>
            <a:fillRect/>
          </a:stretch>
        </p:blipFill>
        <p:spPr bwMode="auto">
          <a:xfrm>
            <a:off x="4870450" y="3167063"/>
            <a:ext cx="4425950" cy="2989262"/>
          </a:xfrm>
          <a:prstGeom prst="rect">
            <a:avLst/>
          </a:prstGeom>
          <a:noFill/>
          <a:ln w="9525">
            <a:noFill/>
            <a:miter lim="800000"/>
            <a:headEnd/>
            <a:tailEnd/>
          </a:ln>
        </p:spPr>
      </p:pic>
      <p:pic>
        <p:nvPicPr>
          <p:cNvPr id="113" name="Picture 113" descr="artplus_nature_naturalcity42_f"/>
          <p:cNvPicPr>
            <a:picLocks noChangeAspect="1" noChangeArrowheads="1"/>
          </p:cNvPicPr>
          <p:nvPr/>
        </p:nvPicPr>
        <p:blipFill>
          <a:blip r:embed="rId3" cstate="print"/>
          <a:srcRect/>
          <a:stretch>
            <a:fillRect/>
          </a:stretch>
        </p:blipFill>
        <p:spPr bwMode="auto">
          <a:xfrm>
            <a:off x="4994275" y="4594225"/>
            <a:ext cx="4911725" cy="1882775"/>
          </a:xfrm>
          <a:prstGeom prst="rect">
            <a:avLst/>
          </a:prstGeom>
          <a:noFill/>
          <a:ln w="9525">
            <a:noFill/>
            <a:miter lim="800000"/>
            <a:headEnd/>
            <a:tailEnd/>
          </a:ln>
        </p:spPr>
      </p:pic>
      <p:pic>
        <p:nvPicPr>
          <p:cNvPr id="114" name="Picture 114" descr="artplus_nature_naturalcity42_b"/>
          <p:cNvPicPr>
            <a:picLocks noChangeAspect="1" noChangeArrowheads="1"/>
          </p:cNvPicPr>
          <p:nvPr/>
        </p:nvPicPr>
        <p:blipFill>
          <a:blip r:embed="rId4" cstate="print"/>
          <a:srcRect/>
          <a:stretch>
            <a:fillRect/>
          </a:stretch>
        </p:blipFill>
        <p:spPr bwMode="auto">
          <a:xfrm>
            <a:off x="5195888" y="3097213"/>
            <a:ext cx="2971800" cy="571500"/>
          </a:xfrm>
          <a:prstGeom prst="rect">
            <a:avLst/>
          </a:prstGeom>
          <a:noFill/>
          <a:ln w="9525">
            <a:noFill/>
            <a:miter lim="800000"/>
            <a:headEnd/>
            <a:tailEnd/>
          </a:ln>
        </p:spPr>
      </p:pic>
      <p:pic>
        <p:nvPicPr>
          <p:cNvPr id="115" name="Picture 115" descr="artplus_nature_naturalcity42_e"/>
          <p:cNvPicPr>
            <a:picLocks noChangeAspect="1" noChangeArrowheads="1"/>
          </p:cNvPicPr>
          <p:nvPr/>
        </p:nvPicPr>
        <p:blipFill>
          <a:blip r:embed="rId5" cstate="print"/>
          <a:srcRect/>
          <a:stretch>
            <a:fillRect/>
          </a:stretch>
        </p:blipFill>
        <p:spPr bwMode="auto">
          <a:xfrm>
            <a:off x="5943600" y="1993900"/>
            <a:ext cx="1546225" cy="1663700"/>
          </a:xfrm>
          <a:prstGeom prst="rect">
            <a:avLst/>
          </a:prstGeom>
          <a:noFill/>
          <a:ln w="9525">
            <a:noFill/>
            <a:miter lim="800000"/>
            <a:headEnd/>
            <a:tailEnd/>
          </a:ln>
        </p:spPr>
      </p:pic>
      <p:pic>
        <p:nvPicPr>
          <p:cNvPr id="116" name="Picture 116" descr="artplus_nature_naturalcity42_d"/>
          <p:cNvPicPr>
            <a:picLocks noChangeAspect="1" noChangeArrowheads="1"/>
          </p:cNvPicPr>
          <p:nvPr/>
        </p:nvPicPr>
        <p:blipFill>
          <a:blip r:embed="rId6" cstate="print"/>
          <a:srcRect/>
          <a:stretch>
            <a:fillRect/>
          </a:stretch>
        </p:blipFill>
        <p:spPr bwMode="auto">
          <a:xfrm>
            <a:off x="5626100" y="2862263"/>
            <a:ext cx="623888" cy="579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2000"/>
                                        <p:tgtEl>
                                          <p:spTgt spid="112"/>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14"/>
                                        </p:tgtEl>
                                        <p:attrNameLst>
                                          <p:attrName>style.visibility</p:attrName>
                                        </p:attrNameLst>
                                      </p:cBhvr>
                                      <p:to>
                                        <p:strVal val="visible"/>
                                      </p:to>
                                    </p:set>
                                    <p:animEffect transition="in" filter="fade">
                                      <p:cBhvr>
                                        <p:cTn id="14" dur="1000"/>
                                        <p:tgtEl>
                                          <p:spTgt spid="114"/>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wipe(down)">
                                      <p:cBhvr>
                                        <p:cTn id="18" dur="500"/>
                                        <p:tgtEl>
                                          <p:spTgt spid="116"/>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wipe(down)">
                                      <p:cBhvr>
                                        <p:cTn id="22" dur="500"/>
                                        <p:tgtEl>
                                          <p:spTgt spid="115"/>
                                        </p:tgtEl>
                                      </p:cBhvr>
                                    </p:animEffect>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wipe(down)">
                                      <p:cBhvr>
                                        <p:cTn id="26" dur="1000"/>
                                        <p:tgtEl>
                                          <p:spTgt spid="113"/>
                                        </p:tgtEl>
                                      </p:cBhvr>
                                    </p:animEffect>
                                  </p:childTnLst>
                                </p:cTn>
                              </p:par>
                              <p:par>
                                <p:cTn id="27" presetID="10" presetClass="entr" presetSubtype="0" fill="hold" nodeType="withEffect">
                                  <p:stCondLst>
                                    <p:cond delay="80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6C2214B1-679E-4E9C-B2EA-1A51307CD8A4}" type="slidenum">
              <a:rPr lang="en-US"/>
              <a:pPr>
                <a:defRPr/>
              </a:pPr>
              <a:t>‹#›</a:t>
            </a:fld>
            <a:endParaRPr lang="th-TH"/>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7042" indent="0">
              <a:buNone/>
              <a:defRPr sz="2000" b="1"/>
            </a:lvl2pPr>
            <a:lvl3pPr marL="914087" indent="0">
              <a:buNone/>
              <a:defRPr sz="1800" b="1"/>
            </a:lvl3pPr>
            <a:lvl4pPr marL="1371128" indent="0">
              <a:buNone/>
              <a:defRPr sz="1600" b="1"/>
            </a:lvl4pPr>
            <a:lvl5pPr marL="1828173" indent="0">
              <a:buNone/>
              <a:defRPr sz="1600" b="1"/>
            </a:lvl5pPr>
            <a:lvl6pPr marL="2285216" indent="0">
              <a:buNone/>
              <a:defRPr sz="1600" b="1"/>
            </a:lvl6pPr>
            <a:lvl7pPr marL="2742260" indent="0">
              <a:buNone/>
              <a:defRPr sz="1600" b="1"/>
            </a:lvl7pPr>
            <a:lvl8pPr marL="3199302" indent="0">
              <a:buNone/>
              <a:defRPr sz="1600" b="1"/>
            </a:lvl8pPr>
            <a:lvl9pPr marL="36563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042" indent="0">
              <a:buNone/>
              <a:defRPr sz="2000" b="1"/>
            </a:lvl2pPr>
            <a:lvl3pPr marL="914087" indent="0">
              <a:buNone/>
              <a:defRPr sz="1800" b="1"/>
            </a:lvl3pPr>
            <a:lvl4pPr marL="1371128" indent="0">
              <a:buNone/>
              <a:defRPr sz="1600" b="1"/>
            </a:lvl4pPr>
            <a:lvl5pPr marL="1828173" indent="0">
              <a:buNone/>
              <a:defRPr sz="1600" b="1"/>
            </a:lvl5pPr>
            <a:lvl6pPr marL="2285216" indent="0">
              <a:buNone/>
              <a:defRPr sz="1600" b="1"/>
            </a:lvl6pPr>
            <a:lvl7pPr marL="2742260" indent="0">
              <a:buNone/>
              <a:defRPr sz="1600" b="1"/>
            </a:lvl7pPr>
            <a:lvl8pPr marL="3199302" indent="0">
              <a:buNone/>
              <a:defRPr sz="1600" b="1"/>
            </a:lvl8pPr>
            <a:lvl9pPr marL="36563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6DCFD6A7-71CA-44F1-AE77-1BDF19731448}" type="slidenum">
              <a:rPr lang="en-US"/>
              <a:pPr>
                <a:defRPr/>
              </a:pPr>
              <a:t>‹#›</a:t>
            </a:fld>
            <a:endParaRPr lang="th-TH"/>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EF385619-A7EC-4462-97CC-1BC20106D10C}" type="slidenum">
              <a:rPr lang="en-US"/>
              <a:pPr>
                <a:defRPr/>
              </a:pPr>
              <a:t>‹#›</a:t>
            </a:fld>
            <a:endParaRPr lang="th-TH"/>
          </a:p>
        </p:txBody>
      </p:sp>
    </p:spTree>
  </p:cSld>
  <p:clrMapOvr>
    <a:masterClrMapping/>
  </p:clrMapOvr>
  <p:transition>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FF97ACD2-285C-441C-90EE-0C6BB2381FAC}" type="slidenum">
              <a:rPr lang="en-US"/>
              <a:pPr>
                <a:defRPr/>
              </a:pPr>
              <a:t>‹#›</a:t>
            </a:fld>
            <a:endParaRPr lang="th-TH"/>
          </a:p>
        </p:txBody>
      </p:sp>
    </p:spTree>
  </p:cSld>
  <p:clrMapOvr>
    <a:masterClrMapping/>
  </p:clrMapOvr>
  <p:transition>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84FDF2C4-4FE3-4150-87AF-8ABB1FAE6CC8}" type="slidenum">
              <a:rPr lang="en-US"/>
              <a:pPr>
                <a:defRPr/>
              </a:pPr>
              <a:t>‹#›</a:t>
            </a:fld>
            <a:endParaRPr lang="th-TH"/>
          </a:p>
        </p:txBody>
      </p:sp>
    </p:spTree>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441FD494-8DC9-49F8-A63D-0E14907CE6BE}" type="slidenum">
              <a:rPr lang="en-US"/>
              <a:pPr>
                <a:defRPr/>
              </a:pPr>
              <a:t>‹#›</a:t>
            </a:fld>
            <a:endParaRPr lang="th-TH"/>
          </a:p>
        </p:txBody>
      </p:sp>
    </p:spTree>
  </p:cSld>
  <p:clrMapOvr>
    <a:masterClrMapping/>
  </p:clrMapOvr>
  <p:transition>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487AFD25-40A7-4AA6-AB97-9A9764D17D77}" type="slidenum">
              <a:rPr lang="en-US"/>
              <a:pPr>
                <a:defRPr/>
              </a:pPr>
              <a:t>‹#›</a:t>
            </a:fld>
            <a:endParaRPr lang="th-TH"/>
          </a:p>
        </p:txBody>
      </p:sp>
    </p:spTree>
  </p:cSld>
  <p:clrMapOvr>
    <a:masterClrMapping/>
  </p:clrMapOvr>
  <p:transition>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h-TH"/>
          </a:p>
        </p:txBody>
      </p:sp>
      <p:sp>
        <p:nvSpPr>
          <p:cNvPr id="3" name="Rectangle 5"/>
          <p:cNvSpPr>
            <a:spLocks noGrp="1" noChangeArrowheads="1"/>
          </p:cNvSpPr>
          <p:nvPr>
            <p:ph type="ftr" sz="quarter" idx="11"/>
          </p:nvPr>
        </p:nvSpPr>
        <p:spPr>
          <a:ln/>
        </p:spPr>
        <p:txBody>
          <a:bodyPr/>
          <a:lstStyle>
            <a:lvl1pPr>
              <a:defRPr/>
            </a:lvl1pPr>
          </a:lstStyle>
          <a:p>
            <a:pPr>
              <a:defRPr/>
            </a:pP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DE9D80F1-498A-4696-BEB8-6F3C43602D97}" type="slidenum">
              <a:rPr lang="en-US"/>
              <a:pPr>
                <a:defRPr/>
              </a:pPr>
              <a:t>‹#›</a:t>
            </a:fld>
            <a:endParaRPr lang="th-TH"/>
          </a:p>
        </p:txBody>
      </p:sp>
    </p:spTree>
  </p:cSld>
  <p:clrMapOvr>
    <a:masterClrMapping/>
  </p:clrMapOvr>
  <p:transition>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C1D73FA1-46C3-4B97-B5E9-E9A5BA7C473F}" type="slidenum">
              <a:rPr lang="en-US"/>
              <a:pPr>
                <a:defRPr/>
              </a:pPr>
              <a:t>‹#›</a:t>
            </a:fld>
            <a:endParaRPr lang="th-TH"/>
          </a:p>
        </p:txBody>
      </p:sp>
    </p:spTree>
  </p:cSld>
  <p:clrMapOvr>
    <a:masterClrMapping/>
  </p:clrMapOvr>
  <p:transition>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C3B95636-B3CE-404F-9540-71557BE4BEA9}" type="slidenum">
              <a:rPr lang="en-US"/>
              <a:pPr>
                <a:defRPr/>
              </a:pPr>
              <a:t>‹#›</a:t>
            </a:fld>
            <a:endParaRPr lang="th-TH"/>
          </a:p>
        </p:txBody>
      </p:sp>
    </p:spTree>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DBB3DD4A-44D6-42C7-A73F-89D9234F1249}" type="slidenum">
              <a:rPr lang="en-US"/>
              <a:pPr>
                <a:defRPr/>
              </a:pPr>
              <a:t>‹#›</a:t>
            </a:fld>
            <a:endParaRPr lang="th-TH"/>
          </a:p>
        </p:txBody>
      </p:sp>
    </p:spTree>
  </p:cSld>
  <p:clrMapOvr>
    <a:masterClrMapping/>
  </p:clrMapOvr>
  <p:transition>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A6DDDFF1-C02A-4A2C-A500-CB1B869671EE}" type="slidenum">
              <a:rPr lang="en-US"/>
              <a:pPr>
                <a:defRPr/>
              </a:pPr>
              <a:t>‹#›</a:t>
            </a:fld>
            <a:endParaRPr lang="th-TH"/>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500466AF-8351-4CC5-9EB5-FAFBCBD54E6B}" type="slidenum">
              <a:rPr lang="en-US"/>
              <a:pPr>
                <a:defRPr/>
              </a:pPr>
              <a:t>‹#›</a:t>
            </a:fld>
            <a:endParaRPr lang="th-TH"/>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681BE403-1146-4769-A9A1-1D8F43E892B4}" type="datetimeFigureOut">
              <a:rPr lang="th-TH" smtClean="0">
                <a:solidFill>
                  <a:prstClr val="black">
                    <a:tint val="75000"/>
                  </a:prstClr>
                </a:solidFill>
              </a:rPr>
              <a:pPr/>
              <a:t>15/11/55</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C6899D0-E9DE-4EA7-B2E5-5DD6DFC9DB60}"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681BE403-1146-4769-A9A1-1D8F43E892B4}" type="datetimeFigureOut">
              <a:rPr lang="th-TH" smtClean="0">
                <a:solidFill>
                  <a:prstClr val="black">
                    <a:tint val="75000"/>
                  </a:prstClr>
                </a:solidFill>
              </a:rPr>
              <a:pPr/>
              <a:t>15/11/55</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C6899D0-E9DE-4EA7-B2E5-5DD6DFC9DB60}"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1BE403-1146-4769-A9A1-1D8F43E892B4}" type="datetimeFigureOut">
              <a:rPr lang="th-TH" smtClean="0">
                <a:solidFill>
                  <a:prstClr val="black">
                    <a:tint val="75000"/>
                  </a:prstClr>
                </a:solidFill>
              </a:rPr>
              <a:pPr/>
              <a:t>15/11/55</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C6899D0-E9DE-4EA7-B2E5-5DD6DFC9DB60}"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681BE403-1146-4769-A9A1-1D8F43E892B4}" type="datetimeFigureOut">
              <a:rPr lang="th-TH" smtClean="0">
                <a:solidFill>
                  <a:prstClr val="black">
                    <a:tint val="75000"/>
                  </a:prstClr>
                </a:solidFill>
              </a:rPr>
              <a:pPr/>
              <a:t>15/11/55</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8C6899D0-E9DE-4EA7-B2E5-5DD6DFC9DB60}"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681BE403-1146-4769-A9A1-1D8F43E892B4}" type="datetimeFigureOut">
              <a:rPr lang="th-TH" smtClean="0">
                <a:solidFill>
                  <a:prstClr val="black">
                    <a:tint val="75000"/>
                  </a:prstClr>
                </a:solidFill>
              </a:rPr>
              <a:pPr/>
              <a:t>15/11/55</a:t>
            </a:fld>
            <a:endParaRPr lang="th-TH">
              <a:solidFill>
                <a:prstClr val="black">
                  <a:tint val="75000"/>
                </a:prstClr>
              </a:solidFill>
            </a:endParaRPr>
          </a:p>
        </p:txBody>
      </p:sp>
      <p:sp>
        <p:nvSpPr>
          <p:cNvPr id="8" name="Footer Placeholder 7"/>
          <p:cNvSpPr>
            <a:spLocks noGrp="1"/>
          </p:cNvSpPr>
          <p:nvPr>
            <p:ph type="ftr" sz="quarter" idx="11"/>
          </p:nvPr>
        </p:nvSpPr>
        <p:spPr/>
        <p:txBody>
          <a:bodyPr/>
          <a:lstStyle/>
          <a:p>
            <a:endParaRPr lang="th-TH">
              <a:solidFill>
                <a:prstClr val="black">
                  <a:tint val="75000"/>
                </a:prstClr>
              </a:solidFill>
            </a:endParaRPr>
          </a:p>
        </p:txBody>
      </p:sp>
      <p:sp>
        <p:nvSpPr>
          <p:cNvPr id="9" name="Slide Number Placeholder 8"/>
          <p:cNvSpPr>
            <a:spLocks noGrp="1"/>
          </p:cNvSpPr>
          <p:nvPr>
            <p:ph type="sldNum" sz="quarter" idx="12"/>
          </p:nvPr>
        </p:nvSpPr>
        <p:spPr/>
        <p:txBody>
          <a:bodyPr/>
          <a:lstStyle/>
          <a:p>
            <a:fld id="{8C6899D0-E9DE-4EA7-B2E5-5DD6DFC9DB60}"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681BE403-1146-4769-A9A1-1D8F43E892B4}" type="datetimeFigureOut">
              <a:rPr lang="th-TH" smtClean="0">
                <a:solidFill>
                  <a:prstClr val="black">
                    <a:tint val="75000"/>
                  </a:prstClr>
                </a:solidFill>
              </a:rPr>
              <a:pPr/>
              <a:t>15/11/55</a:t>
            </a:fld>
            <a:endParaRPr lang="th-TH">
              <a:solidFill>
                <a:prstClr val="black">
                  <a:tint val="75000"/>
                </a:prstClr>
              </a:solidFill>
            </a:endParaRPr>
          </a:p>
        </p:txBody>
      </p:sp>
      <p:sp>
        <p:nvSpPr>
          <p:cNvPr id="4" name="Footer Placeholder 3"/>
          <p:cNvSpPr>
            <a:spLocks noGrp="1"/>
          </p:cNvSpPr>
          <p:nvPr>
            <p:ph type="ftr" sz="quarter" idx="11"/>
          </p:nvPr>
        </p:nvSpPr>
        <p:spPr/>
        <p:txBody>
          <a:bodyPr/>
          <a:lstStyle/>
          <a:p>
            <a:endParaRPr lang="th-TH">
              <a:solidFill>
                <a:prstClr val="black">
                  <a:tint val="75000"/>
                </a:prstClr>
              </a:solidFill>
            </a:endParaRPr>
          </a:p>
        </p:txBody>
      </p:sp>
      <p:sp>
        <p:nvSpPr>
          <p:cNvPr id="5" name="Slide Number Placeholder 4"/>
          <p:cNvSpPr>
            <a:spLocks noGrp="1"/>
          </p:cNvSpPr>
          <p:nvPr>
            <p:ph type="sldNum" sz="quarter" idx="12"/>
          </p:nvPr>
        </p:nvSpPr>
        <p:spPr/>
        <p:txBody>
          <a:bodyPr/>
          <a:lstStyle/>
          <a:p>
            <a:fld id="{8C6899D0-E9DE-4EA7-B2E5-5DD6DFC9DB60}"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BE403-1146-4769-A9A1-1D8F43E892B4}" type="datetimeFigureOut">
              <a:rPr lang="th-TH" smtClean="0">
                <a:solidFill>
                  <a:prstClr val="black">
                    <a:tint val="75000"/>
                  </a:prstClr>
                </a:solidFill>
              </a:rPr>
              <a:pPr/>
              <a:t>15/11/55</a:t>
            </a:fld>
            <a:endParaRPr lang="th-TH">
              <a:solidFill>
                <a:prstClr val="black">
                  <a:tint val="75000"/>
                </a:prstClr>
              </a:solidFill>
            </a:endParaRPr>
          </a:p>
        </p:txBody>
      </p:sp>
      <p:sp>
        <p:nvSpPr>
          <p:cNvPr id="3" name="Footer Placeholder 2"/>
          <p:cNvSpPr>
            <a:spLocks noGrp="1"/>
          </p:cNvSpPr>
          <p:nvPr>
            <p:ph type="ftr" sz="quarter" idx="11"/>
          </p:nvPr>
        </p:nvSpPr>
        <p:spPr/>
        <p:txBody>
          <a:bodyPr/>
          <a:lstStyle/>
          <a:p>
            <a:endParaRPr lang="th-TH">
              <a:solidFill>
                <a:prstClr val="black">
                  <a:tint val="75000"/>
                </a:prstClr>
              </a:solidFill>
            </a:endParaRPr>
          </a:p>
        </p:txBody>
      </p:sp>
      <p:sp>
        <p:nvSpPr>
          <p:cNvPr id="4" name="Slide Number Placeholder 3"/>
          <p:cNvSpPr>
            <a:spLocks noGrp="1"/>
          </p:cNvSpPr>
          <p:nvPr>
            <p:ph type="sldNum" sz="quarter" idx="12"/>
          </p:nvPr>
        </p:nvSpPr>
        <p:spPr/>
        <p:txBody>
          <a:bodyPr/>
          <a:lstStyle/>
          <a:p>
            <a:fld id="{8C6899D0-E9DE-4EA7-B2E5-5DD6DFC9DB60}"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BE403-1146-4769-A9A1-1D8F43E892B4}" type="datetimeFigureOut">
              <a:rPr lang="th-TH" smtClean="0">
                <a:solidFill>
                  <a:prstClr val="black">
                    <a:tint val="75000"/>
                  </a:prstClr>
                </a:solidFill>
              </a:rPr>
              <a:pPr/>
              <a:t>15/11/55</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8C6899D0-E9DE-4EA7-B2E5-5DD6DFC9DB60}"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BE403-1146-4769-A9A1-1D8F43E892B4}" type="datetimeFigureOut">
              <a:rPr lang="th-TH" smtClean="0">
                <a:solidFill>
                  <a:prstClr val="black">
                    <a:tint val="75000"/>
                  </a:prstClr>
                </a:solidFill>
              </a:rPr>
              <a:pPr/>
              <a:t>15/11/55</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8C6899D0-E9DE-4EA7-B2E5-5DD6DFC9DB60}"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681BE403-1146-4769-A9A1-1D8F43E892B4}" type="datetimeFigureOut">
              <a:rPr lang="th-TH" smtClean="0">
                <a:solidFill>
                  <a:prstClr val="black">
                    <a:tint val="75000"/>
                  </a:prstClr>
                </a:solidFill>
              </a:rPr>
              <a:pPr/>
              <a:t>15/11/55</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C6899D0-E9DE-4EA7-B2E5-5DD6DFC9DB60}"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h-TH"/>
          </a:p>
        </p:txBody>
      </p:sp>
      <p:sp>
        <p:nvSpPr>
          <p:cNvPr id="3" name="Rectangle 5"/>
          <p:cNvSpPr>
            <a:spLocks noGrp="1" noChangeArrowheads="1"/>
          </p:cNvSpPr>
          <p:nvPr>
            <p:ph type="ftr" sz="quarter" idx="11"/>
          </p:nvPr>
        </p:nvSpPr>
        <p:spPr>
          <a:ln/>
        </p:spPr>
        <p:txBody>
          <a:bodyPr/>
          <a:lstStyle>
            <a:lvl1pPr>
              <a:defRPr/>
            </a:lvl1pPr>
          </a:lstStyle>
          <a:p>
            <a:pPr>
              <a:defRPr/>
            </a:pP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CC84A8E0-1794-48BC-B9BF-E8E4BED72BCE}" type="slidenum">
              <a:rPr lang="en-US"/>
              <a:pPr>
                <a:defRPr/>
              </a:pPr>
              <a:t>‹#›</a:t>
            </a:fld>
            <a:endParaRPr lang="th-TH"/>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681BE403-1146-4769-A9A1-1D8F43E892B4}" type="datetimeFigureOut">
              <a:rPr lang="th-TH" smtClean="0">
                <a:solidFill>
                  <a:prstClr val="black">
                    <a:tint val="75000"/>
                  </a:prstClr>
                </a:solidFill>
              </a:rPr>
              <a:pPr/>
              <a:t>15/11/55</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C6899D0-E9DE-4EA7-B2E5-5DD6DFC9DB60}"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31E4B6C-D2E9-455C-B17E-7DE474090BF1}" type="datetimeFigureOut">
              <a:rPr lang="zh-TW" altLang="en-US"/>
              <a:pPr>
                <a:defRPr/>
              </a:pPr>
              <a:t>2012/11/15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F5622A3-1797-414C-8E81-04B3F5BF4E66}" type="slidenum">
              <a:rPr lang="zh-TW" altLang="en-US"/>
              <a:pPr>
                <a:defRPr/>
              </a:pPr>
              <a:t>‹#›</a:t>
            </a:fld>
            <a:endParaRPr lang="zh-TW"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3F8B6B0-A8A9-4333-A49C-2C9E9E9C9D20}" type="datetimeFigureOut">
              <a:rPr lang="zh-TW" altLang="en-US"/>
              <a:pPr>
                <a:defRPr/>
              </a:pPr>
              <a:t>2012/11/15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52C1A7D-259F-4F40-8794-72730251E1E7}" type="slidenum">
              <a:rPr lang="zh-TW" altLang="en-US"/>
              <a:pPr>
                <a:defRPr/>
              </a:pPr>
              <a:t>‹#›</a:t>
            </a:fld>
            <a:endParaRPr lang="zh-TW"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36F756E-143C-4C4A-AEBB-79FCF9BC18F5}" type="datetimeFigureOut">
              <a:rPr lang="zh-TW" altLang="en-US"/>
              <a:pPr>
                <a:defRPr/>
              </a:pPr>
              <a:t>2012/11/15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671D633-1B87-48EE-84A1-D074B1CA06CE}" type="slidenum">
              <a:rPr lang="zh-TW" altLang="en-US"/>
              <a:pPr>
                <a:defRPr/>
              </a:pPr>
              <a:t>‹#›</a:t>
            </a:fld>
            <a:endParaRPr lang="zh-TW"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667B77AE-942D-4007-B5DE-6728B78FE3E3}" type="datetimeFigureOut">
              <a:rPr lang="zh-TW" altLang="en-US"/>
              <a:pPr>
                <a:defRPr/>
              </a:pPr>
              <a:t>2012/11/15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DD2ADCE-3A5E-4CA2-A6B3-52EAE2EADB32}" type="slidenum">
              <a:rPr lang="zh-TW" altLang="en-US"/>
              <a:pPr>
                <a:defRPr/>
              </a:pPr>
              <a:t>‹#›</a:t>
            </a:fld>
            <a:endParaRPr lang="zh-TW"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A7542822-FBAB-4F48-B6E5-3E93746D021E}" type="datetimeFigureOut">
              <a:rPr lang="zh-TW" altLang="en-US"/>
              <a:pPr>
                <a:defRPr/>
              </a:pPr>
              <a:t>2012/11/15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C5F948DC-C087-451E-B08B-F7F13D4BC9CD}" type="slidenum">
              <a:rPr lang="zh-TW" altLang="en-US"/>
              <a:pPr>
                <a:defRPr/>
              </a:pPr>
              <a:t>‹#›</a:t>
            </a:fld>
            <a:endParaRPr lang="zh-TW"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EB8CD85D-F04F-4240-AC6F-D4E121478FC7}" type="datetimeFigureOut">
              <a:rPr lang="zh-TW" altLang="en-US"/>
              <a:pPr>
                <a:defRPr/>
              </a:pPr>
              <a:t>2012/11/15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F2A49616-DE49-4A31-B6A0-5B5EFFE9DB9E}" type="slidenum">
              <a:rPr lang="zh-TW" altLang="en-US"/>
              <a:pPr>
                <a:defRPr/>
              </a:pPr>
              <a:t>‹#›</a:t>
            </a:fld>
            <a:endParaRPr lang="zh-TW"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DFB2BED8-BEBA-4930-B55D-F34C9BDEDA24}" type="datetimeFigureOut">
              <a:rPr lang="zh-TW" altLang="en-US"/>
              <a:pPr>
                <a:defRPr/>
              </a:pPr>
              <a:t>2012/11/15</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D0171534-1AF6-4A2C-9E3B-244B7E6F452B}" type="slidenum">
              <a:rPr lang="zh-TW" altLang="en-US"/>
              <a:pPr>
                <a:defRPr/>
              </a:pPr>
              <a:t>‹#›</a:t>
            </a:fld>
            <a:endParaRPr lang="zh-TW"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53E371E0-230D-4CE7-91BF-967471AE1175}" type="datetimeFigureOut">
              <a:rPr lang="zh-TW" altLang="en-US"/>
              <a:pPr>
                <a:defRPr/>
              </a:pPr>
              <a:t>2012/11/15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BE0875A-2C9C-49F3-8E60-25DA8859F978}" type="slidenum">
              <a:rPr lang="zh-TW" altLang="en-US"/>
              <a:pPr>
                <a:defRPr/>
              </a:pPr>
              <a:t>‹#›</a:t>
            </a:fld>
            <a:endParaRPr lang="zh-TW"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CC6DA55-B040-4502-8537-A4B9D1E8AEAD}" type="datetimeFigureOut">
              <a:rPr lang="zh-TW" altLang="en-US"/>
              <a:pPr>
                <a:defRPr/>
              </a:pPr>
              <a:t>2012/11/15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CC80DAF-519F-4C00-910E-DAD1912AA07F}"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400"/>
            </a:lvl1pPr>
            <a:lvl2pPr marL="457042" indent="0">
              <a:buNone/>
              <a:defRPr sz="1200"/>
            </a:lvl2pPr>
            <a:lvl3pPr marL="914087" indent="0">
              <a:buNone/>
              <a:defRPr sz="1000"/>
            </a:lvl3pPr>
            <a:lvl4pPr marL="1371128" indent="0">
              <a:buNone/>
              <a:defRPr sz="900"/>
            </a:lvl4pPr>
            <a:lvl5pPr marL="1828173" indent="0">
              <a:buNone/>
              <a:defRPr sz="900"/>
            </a:lvl5pPr>
            <a:lvl6pPr marL="2285216" indent="0">
              <a:buNone/>
              <a:defRPr sz="900"/>
            </a:lvl6pPr>
            <a:lvl7pPr marL="2742260" indent="0">
              <a:buNone/>
              <a:defRPr sz="900"/>
            </a:lvl7pPr>
            <a:lvl8pPr marL="3199302" indent="0">
              <a:buNone/>
              <a:defRPr sz="900"/>
            </a:lvl8pPr>
            <a:lvl9pPr marL="365634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9C18A3F7-54E1-4552-B5BC-6A6FE5062252}" type="slidenum">
              <a:rPr lang="en-US"/>
              <a:pPr>
                <a:defRPr/>
              </a:pPr>
              <a:t>‹#›</a:t>
            </a:fld>
            <a:endParaRPr lang="th-TH"/>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2E156A9-9E2E-416B-A69F-9C22FD2453E3}" type="datetimeFigureOut">
              <a:rPr lang="zh-TW" altLang="en-US"/>
              <a:pPr>
                <a:defRPr/>
              </a:pPr>
              <a:t>2012/11/15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F413AF7-21C0-4D00-AE8E-A76A3519B92F}" type="slidenum">
              <a:rPr lang="zh-TW" altLang="en-US"/>
              <a:pPr>
                <a:defRPr/>
              </a:pPr>
              <a:t>‹#›</a:t>
            </a:fld>
            <a:endParaRPr lang="zh-TW"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08AC3C1-D3FE-4FA1-BAC5-CAE98E38CF4A}" type="datetimeFigureOut">
              <a:rPr lang="zh-TW" altLang="en-US"/>
              <a:pPr>
                <a:defRPr/>
              </a:pPr>
              <a:t>2012/11/15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84DFD0A-5ABA-45DF-90F7-42DCCC295DD8}" type="slidenum">
              <a:rPr lang="zh-TW" altLang="en-US"/>
              <a:pPr>
                <a:defRPr/>
              </a:pPr>
              <a:t>‹#›</a:t>
            </a:fld>
            <a:endParaRPr lang="zh-TW"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lvl1pPr>
              <a:defRPr/>
            </a:lvl1pPr>
          </a:lstStyle>
          <a:p>
            <a:pPr>
              <a:defRPr/>
            </a:pPr>
            <a:endParaRPr lang="th-TH">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93BCF96-5515-4AA1-B5FE-E2E3370B3452}"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endParaRPr lang="th-TH">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AD905FCB-1B2A-4758-802D-CBDA98831227}"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th-TH">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1DEEFC2-58C4-41D7-AAF6-26B615157BE4}"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lvl1pPr>
              <a:defRPr/>
            </a:lvl1pPr>
          </a:lstStyle>
          <a:p>
            <a:pPr>
              <a:defRPr/>
            </a:pPr>
            <a:endParaRPr lang="th-TH">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D3203788-9030-4098-83D1-D944459ACF5D}"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lvl1pPr>
              <a:defRPr/>
            </a:lvl1pPr>
          </a:lstStyle>
          <a:p>
            <a:pPr>
              <a:defRPr/>
            </a:pPr>
            <a:endParaRPr lang="th-TH">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E78FD799-12ED-44A1-8FB0-784F306A3B16}"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lvl1pPr>
              <a:defRPr/>
            </a:lvl1pPr>
          </a:lstStyle>
          <a:p>
            <a:pPr>
              <a:defRPr/>
            </a:pPr>
            <a:endParaRPr lang="th-TH">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7DC657C9-EF79-4D87-A3FD-4982B34E6D50}"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th-TH">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49466AB-1A92-4D8F-9B0A-0476D525DCAC}"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th-TH">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910798C-562D-4863-BF11-B981742394E5}"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42" indent="0">
              <a:buNone/>
              <a:defRPr sz="2800"/>
            </a:lvl2pPr>
            <a:lvl3pPr marL="914087" indent="0">
              <a:buNone/>
              <a:defRPr sz="2400"/>
            </a:lvl3pPr>
            <a:lvl4pPr marL="1371128" indent="0">
              <a:buNone/>
              <a:defRPr sz="2000"/>
            </a:lvl4pPr>
            <a:lvl5pPr marL="1828173" indent="0">
              <a:buNone/>
              <a:defRPr sz="2000"/>
            </a:lvl5pPr>
            <a:lvl6pPr marL="2285216" indent="0">
              <a:buNone/>
              <a:defRPr sz="2000"/>
            </a:lvl6pPr>
            <a:lvl7pPr marL="2742260" indent="0">
              <a:buNone/>
              <a:defRPr sz="2000"/>
            </a:lvl7pPr>
            <a:lvl8pPr marL="3199302" indent="0">
              <a:buNone/>
              <a:defRPr sz="2000"/>
            </a:lvl8pPr>
            <a:lvl9pPr marL="3656347" indent="0">
              <a:buNone/>
              <a:defRPr sz="2000"/>
            </a:lvl9pPr>
          </a:lstStyle>
          <a:p>
            <a:pPr lvl="0"/>
            <a:endParaRPr lang="th-TH" noProof="0" smtClean="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42" indent="0">
              <a:buNone/>
              <a:defRPr sz="1200"/>
            </a:lvl2pPr>
            <a:lvl3pPr marL="914087" indent="0">
              <a:buNone/>
              <a:defRPr sz="1000"/>
            </a:lvl3pPr>
            <a:lvl4pPr marL="1371128" indent="0">
              <a:buNone/>
              <a:defRPr sz="900"/>
            </a:lvl4pPr>
            <a:lvl5pPr marL="1828173" indent="0">
              <a:buNone/>
              <a:defRPr sz="900"/>
            </a:lvl5pPr>
            <a:lvl6pPr marL="2285216" indent="0">
              <a:buNone/>
              <a:defRPr sz="900"/>
            </a:lvl6pPr>
            <a:lvl7pPr marL="2742260" indent="0">
              <a:buNone/>
              <a:defRPr sz="900"/>
            </a:lvl7pPr>
            <a:lvl8pPr marL="3199302" indent="0">
              <a:buNone/>
              <a:defRPr sz="900"/>
            </a:lvl8pPr>
            <a:lvl9pPr marL="365634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F3B7E337-894D-4FCC-BF65-50DFC02EF415}" type="slidenum">
              <a:rPr lang="en-US"/>
              <a:pPr>
                <a:defRPr/>
              </a:pPr>
              <a:t>‹#›</a:t>
            </a:fld>
            <a:endParaRPr lang="th-TH"/>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th-TH">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5D812465-F7FB-4DA5-876A-275A8A35C951}"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endParaRPr lang="th-TH">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C3C47126-2550-4DC9-9DB1-A73F882832C0}"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endParaRPr lang="th-TH">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EB0967F5-3094-4D1E-B38C-147AA9C27A5C}"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lvl1pPr>
              <a:defRPr/>
            </a:lvl1pPr>
          </a:lstStyle>
          <a:p>
            <a:pPr>
              <a:defRPr/>
            </a:pPr>
            <a:endParaRPr lang="th-TH">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93BCF96-5515-4AA1-B5FE-E2E3370B3452}"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endParaRPr lang="th-TH">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AD905FCB-1B2A-4758-802D-CBDA98831227}"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th-TH">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1DEEFC2-58C4-41D7-AAF6-26B615157BE4}"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lvl1pPr>
              <a:defRPr/>
            </a:lvl1pPr>
          </a:lstStyle>
          <a:p>
            <a:pPr>
              <a:defRPr/>
            </a:pPr>
            <a:endParaRPr lang="th-TH">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D3203788-9030-4098-83D1-D944459ACF5D}"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lvl1pPr>
              <a:defRPr/>
            </a:lvl1pPr>
          </a:lstStyle>
          <a:p>
            <a:pPr>
              <a:defRPr/>
            </a:pPr>
            <a:endParaRPr lang="th-TH">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E78FD799-12ED-44A1-8FB0-784F306A3B16}"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lvl1pPr>
              <a:defRPr/>
            </a:lvl1pPr>
          </a:lstStyle>
          <a:p>
            <a:pPr>
              <a:defRPr/>
            </a:pPr>
            <a:endParaRPr lang="th-TH">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7DC657C9-EF79-4D87-A3FD-4982B34E6D50}"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th-TH">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th-TH">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49466AB-1A92-4D8F-9B0A-0476D525DCAC}" type="slidenum">
              <a:rPr lang="en-US">
                <a:solidFill>
                  <a:srgbClr val="000000"/>
                </a:solidFill>
              </a:rPr>
              <a:pPr>
                <a:defRPr/>
              </a:pPr>
              <a:t>‹#›</a:t>
            </a:fld>
            <a:endParaRPr lang="th-TH">
              <a:solidFill>
                <a:srgbClr val="00000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0.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2.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oleObject" Target="../embeddings/oleObject1.bin"/><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vmlDrawing" Target="../drawings/vmlDrawing1.v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3.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4.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image" Target="../media/image6.jpe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5.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6.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7.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6.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9.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5613" y="274638"/>
            <a:ext cx="8232775" cy="1143000"/>
          </a:xfrm>
          <a:prstGeom prst="rect">
            <a:avLst/>
          </a:prstGeom>
          <a:noFill/>
          <a:ln w="9525">
            <a:noFill/>
            <a:miter lim="800000"/>
            <a:headEnd/>
            <a:tailEnd/>
          </a:ln>
        </p:spPr>
        <p:txBody>
          <a:bodyPr vert="horz" wrap="square" lIns="83822" tIns="41909" rIns="83822" bIns="41909" numCol="1" anchor="ctr" anchorCtr="0" compatLnSpc="1">
            <a:prstTxWarp prst="textNoShape">
              <a:avLst/>
            </a:prstTxWarp>
          </a:bodyPr>
          <a:lstStyle/>
          <a:p>
            <a:pPr lvl="0"/>
            <a:r>
              <a:rPr lang="th-TH" smtClean="0"/>
              <a:t>Click to edit Master title style</a:t>
            </a:r>
          </a:p>
        </p:txBody>
      </p:sp>
      <p:sp>
        <p:nvSpPr>
          <p:cNvPr id="12291" name="Rectangle 3"/>
          <p:cNvSpPr>
            <a:spLocks noGrp="1" noChangeArrowheads="1"/>
          </p:cNvSpPr>
          <p:nvPr>
            <p:ph type="body" idx="1"/>
          </p:nvPr>
        </p:nvSpPr>
        <p:spPr bwMode="auto">
          <a:xfrm>
            <a:off x="455613" y="1600200"/>
            <a:ext cx="8232775" cy="4527550"/>
          </a:xfrm>
          <a:prstGeom prst="rect">
            <a:avLst/>
          </a:prstGeom>
          <a:noFill/>
          <a:ln w="9525">
            <a:noFill/>
            <a:miter lim="800000"/>
            <a:headEnd/>
            <a:tailEnd/>
          </a:ln>
        </p:spPr>
        <p:txBody>
          <a:bodyPr vert="horz" wrap="square" lIns="83822" tIns="41909" rIns="83822" bIns="41909"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1028" name="Rectangle 4"/>
          <p:cNvSpPr>
            <a:spLocks noGrp="1" noChangeArrowheads="1"/>
          </p:cNvSpPr>
          <p:nvPr>
            <p:ph type="dt" sz="half" idx="2"/>
          </p:nvPr>
        </p:nvSpPr>
        <p:spPr bwMode="auto">
          <a:xfrm>
            <a:off x="455613" y="6246813"/>
            <a:ext cx="2138362" cy="474662"/>
          </a:xfrm>
          <a:prstGeom prst="rect">
            <a:avLst/>
          </a:prstGeom>
          <a:noFill/>
          <a:ln w="9525">
            <a:noFill/>
            <a:miter lim="800000"/>
            <a:headEnd/>
            <a:tailEnd/>
          </a:ln>
        </p:spPr>
        <p:txBody>
          <a:bodyPr vert="horz" wrap="square" lIns="83822" tIns="41909" rIns="83822" bIns="41909" numCol="1" anchor="t" anchorCtr="0" compatLnSpc="1">
            <a:prstTxWarp prst="textNoShape">
              <a:avLst/>
            </a:prstTxWarp>
          </a:bodyPr>
          <a:lstStyle>
            <a:lvl1pPr>
              <a:defRPr sz="1300" b="0">
                <a:solidFill>
                  <a:srgbClr val="000000"/>
                </a:solidFill>
                <a:latin typeface="+mn-lt"/>
                <a:ea typeface="Arial Unicode MS" pitchFamily="34" charset="-128"/>
                <a:cs typeface="Arial Unicode MS" pitchFamily="34" charset="-128"/>
              </a:defRPr>
            </a:lvl1pPr>
          </a:lstStyle>
          <a:p>
            <a:pPr>
              <a:defRPr/>
            </a:pPr>
            <a:endParaRPr lang="th-TH"/>
          </a:p>
        </p:txBody>
      </p:sp>
      <p:sp>
        <p:nvSpPr>
          <p:cNvPr id="1029" name="Rectangle 5"/>
          <p:cNvSpPr>
            <a:spLocks noGrp="1" noChangeArrowheads="1"/>
          </p:cNvSpPr>
          <p:nvPr>
            <p:ph type="ftr" sz="quarter" idx="3"/>
          </p:nvPr>
        </p:nvSpPr>
        <p:spPr bwMode="auto">
          <a:xfrm>
            <a:off x="3124200" y="6246813"/>
            <a:ext cx="2895600" cy="474662"/>
          </a:xfrm>
          <a:prstGeom prst="rect">
            <a:avLst/>
          </a:prstGeom>
          <a:noFill/>
          <a:ln w="9525">
            <a:noFill/>
            <a:miter lim="800000"/>
            <a:headEnd/>
            <a:tailEnd/>
          </a:ln>
        </p:spPr>
        <p:txBody>
          <a:bodyPr vert="horz" wrap="square" lIns="83822" tIns="41909" rIns="83822" bIns="41909" numCol="1" anchor="t" anchorCtr="0" compatLnSpc="1">
            <a:prstTxWarp prst="textNoShape">
              <a:avLst/>
            </a:prstTxWarp>
          </a:bodyPr>
          <a:lstStyle>
            <a:lvl1pPr algn="ctr">
              <a:defRPr sz="1300" b="0">
                <a:solidFill>
                  <a:srgbClr val="000000"/>
                </a:solidFill>
                <a:latin typeface="+mn-lt"/>
                <a:ea typeface="Arial Unicode MS" pitchFamily="34" charset="-128"/>
                <a:cs typeface="Arial Unicode MS" pitchFamily="34" charset="-128"/>
              </a:defRPr>
            </a:lvl1pPr>
          </a:lstStyle>
          <a:p>
            <a:pPr>
              <a:defRPr/>
            </a:pPr>
            <a:endParaRPr lang="th-TH"/>
          </a:p>
        </p:txBody>
      </p:sp>
      <p:sp>
        <p:nvSpPr>
          <p:cNvPr id="1030" name="Rectangle 6"/>
          <p:cNvSpPr>
            <a:spLocks noGrp="1" noChangeArrowheads="1"/>
          </p:cNvSpPr>
          <p:nvPr>
            <p:ph type="sldNum" sz="quarter" idx="4"/>
          </p:nvPr>
        </p:nvSpPr>
        <p:spPr bwMode="auto">
          <a:xfrm>
            <a:off x="6550025" y="6246813"/>
            <a:ext cx="2138363" cy="474662"/>
          </a:xfrm>
          <a:prstGeom prst="rect">
            <a:avLst/>
          </a:prstGeom>
          <a:noFill/>
          <a:ln w="9525">
            <a:noFill/>
            <a:miter lim="800000"/>
            <a:headEnd/>
            <a:tailEnd/>
          </a:ln>
        </p:spPr>
        <p:txBody>
          <a:bodyPr vert="horz" wrap="square" lIns="83822" tIns="41909" rIns="83822" bIns="41909" numCol="1" anchor="t" anchorCtr="0" compatLnSpc="1">
            <a:prstTxWarp prst="textNoShape">
              <a:avLst/>
            </a:prstTxWarp>
          </a:bodyPr>
          <a:lstStyle>
            <a:lvl1pPr algn="r">
              <a:defRPr sz="1300" b="0">
                <a:solidFill>
                  <a:srgbClr val="000000"/>
                </a:solidFill>
                <a:latin typeface="+mn-lt"/>
                <a:ea typeface="Arial Unicode MS" pitchFamily="34" charset="-128"/>
                <a:cs typeface="Arial Unicode MS" pitchFamily="34" charset="-128"/>
              </a:defRPr>
            </a:lvl1pPr>
          </a:lstStyle>
          <a:p>
            <a:pPr>
              <a:defRPr/>
            </a:pPr>
            <a:fld id="{1A5CB1CF-E6AF-483D-B7B3-F73FC74653A1}"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6290" r:id="rId1"/>
    <p:sldLayoutId id="2147486291" r:id="rId2"/>
    <p:sldLayoutId id="2147486292" r:id="rId3"/>
    <p:sldLayoutId id="2147486293" r:id="rId4"/>
    <p:sldLayoutId id="2147486294" r:id="rId5"/>
    <p:sldLayoutId id="2147486295" r:id="rId6"/>
    <p:sldLayoutId id="2147486296" r:id="rId7"/>
    <p:sldLayoutId id="2147486297" r:id="rId8"/>
    <p:sldLayoutId id="2147486298" r:id="rId9"/>
    <p:sldLayoutId id="2147486299" r:id="rId10"/>
    <p:sldLayoutId id="2147486300" r:id="rId11"/>
  </p:sldLayoutIdLst>
  <p:transition/>
  <p:txStyles>
    <p:titleStyle>
      <a:lvl1pPr algn="ctr" defTabSz="839788" rtl="0" eaLnBrk="0" fontAlgn="base" hangingPunct="0">
        <a:spcBef>
          <a:spcPct val="0"/>
        </a:spcBef>
        <a:spcAft>
          <a:spcPct val="0"/>
        </a:spcAft>
        <a:defRPr sz="4000">
          <a:solidFill>
            <a:schemeClr val="tx2"/>
          </a:solidFill>
          <a:latin typeface="+mj-lt"/>
          <a:ea typeface="+mj-ea"/>
          <a:cs typeface="+mj-cs"/>
        </a:defRPr>
      </a:lvl1pPr>
      <a:lvl2pPr algn="ctr" defTabSz="839788" rtl="0" eaLnBrk="0" fontAlgn="base" hangingPunct="0">
        <a:spcBef>
          <a:spcPct val="0"/>
        </a:spcBef>
        <a:spcAft>
          <a:spcPct val="0"/>
        </a:spcAft>
        <a:defRPr sz="4000">
          <a:solidFill>
            <a:schemeClr val="tx2"/>
          </a:solidFill>
          <a:latin typeface="Arial" pitchFamily="34" charset="0"/>
          <a:cs typeface="Angsana New" pitchFamily="18" charset="-34"/>
        </a:defRPr>
      </a:lvl2pPr>
      <a:lvl3pPr algn="ctr" defTabSz="839788" rtl="0" eaLnBrk="0" fontAlgn="base" hangingPunct="0">
        <a:spcBef>
          <a:spcPct val="0"/>
        </a:spcBef>
        <a:spcAft>
          <a:spcPct val="0"/>
        </a:spcAft>
        <a:defRPr sz="4000">
          <a:solidFill>
            <a:schemeClr val="tx2"/>
          </a:solidFill>
          <a:latin typeface="Arial" pitchFamily="34" charset="0"/>
          <a:cs typeface="Angsana New" pitchFamily="18" charset="-34"/>
        </a:defRPr>
      </a:lvl3pPr>
      <a:lvl4pPr algn="ctr" defTabSz="839788" rtl="0" eaLnBrk="0" fontAlgn="base" hangingPunct="0">
        <a:spcBef>
          <a:spcPct val="0"/>
        </a:spcBef>
        <a:spcAft>
          <a:spcPct val="0"/>
        </a:spcAft>
        <a:defRPr sz="4000">
          <a:solidFill>
            <a:schemeClr val="tx2"/>
          </a:solidFill>
          <a:latin typeface="Arial" pitchFamily="34" charset="0"/>
          <a:cs typeface="Angsana New" pitchFamily="18" charset="-34"/>
        </a:defRPr>
      </a:lvl4pPr>
      <a:lvl5pPr algn="ctr" defTabSz="839788" rtl="0" eaLnBrk="0" fontAlgn="base" hangingPunct="0">
        <a:spcBef>
          <a:spcPct val="0"/>
        </a:spcBef>
        <a:spcAft>
          <a:spcPct val="0"/>
        </a:spcAft>
        <a:defRPr sz="4000">
          <a:solidFill>
            <a:schemeClr val="tx2"/>
          </a:solidFill>
          <a:latin typeface="Arial" pitchFamily="34" charset="0"/>
          <a:cs typeface="Angsana New" pitchFamily="18" charset="-34"/>
        </a:defRPr>
      </a:lvl5pPr>
      <a:lvl6pPr marL="457042" algn="ctr" defTabSz="842675" rtl="0" fontAlgn="base">
        <a:spcBef>
          <a:spcPct val="0"/>
        </a:spcBef>
        <a:spcAft>
          <a:spcPct val="0"/>
        </a:spcAft>
        <a:defRPr sz="4000">
          <a:solidFill>
            <a:schemeClr val="tx2"/>
          </a:solidFill>
          <a:latin typeface="Arial" pitchFamily="34" charset="0"/>
          <a:cs typeface="Angsana New" pitchFamily="18" charset="-34"/>
        </a:defRPr>
      </a:lvl6pPr>
      <a:lvl7pPr marL="914087" algn="ctr" defTabSz="842675" rtl="0" fontAlgn="base">
        <a:spcBef>
          <a:spcPct val="0"/>
        </a:spcBef>
        <a:spcAft>
          <a:spcPct val="0"/>
        </a:spcAft>
        <a:defRPr sz="4000">
          <a:solidFill>
            <a:schemeClr val="tx2"/>
          </a:solidFill>
          <a:latin typeface="Arial" pitchFamily="34" charset="0"/>
          <a:cs typeface="Angsana New" pitchFamily="18" charset="-34"/>
        </a:defRPr>
      </a:lvl7pPr>
      <a:lvl8pPr marL="1371128" algn="ctr" defTabSz="842675" rtl="0" fontAlgn="base">
        <a:spcBef>
          <a:spcPct val="0"/>
        </a:spcBef>
        <a:spcAft>
          <a:spcPct val="0"/>
        </a:spcAft>
        <a:defRPr sz="4000">
          <a:solidFill>
            <a:schemeClr val="tx2"/>
          </a:solidFill>
          <a:latin typeface="Arial" pitchFamily="34" charset="0"/>
          <a:cs typeface="Angsana New" pitchFamily="18" charset="-34"/>
        </a:defRPr>
      </a:lvl8pPr>
      <a:lvl9pPr marL="1828173" algn="ctr" defTabSz="842675" rtl="0" fontAlgn="base">
        <a:spcBef>
          <a:spcPct val="0"/>
        </a:spcBef>
        <a:spcAft>
          <a:spcPct val="0"/>
        </a:spcAft>
        <a:defRPr sz="4000">
          <a:solidFill>
            <a:schemeClr val="tx2"/>
          </a:solidFill>
          <a:latin typeface="Arial" pitchFamily="34" charset="0"/>
          <a:cs typeface="Angsana New" pitchFamily="18" charset="-34"/>
        </a:defRPr>
      </a:lvl9pPr>
    </p:titleStyle>
    <p:bodyStyle>
      <a:lvl1pPr marL="312738" indent="-312738" algn="l" defTabSz="839788" rtl="0" eaLnBrk="0" fontAlgn="base" hangingPunct="0">
        <a:spcBef>
          <a:spcPct val="20000"/>
        </a:spcBef>
        <a:spcAft>
          <a:spcPct val="0"/>
        </a:spcAft>
        <a:buChar char="•"/>
        <a:defRPr sz="3000">
          <a:solidFill>
            <a:schemeClr val="tx1"/>
          </a:solidFill>
          <a:latin typeface="+mn-lt"/>
          <a:ea typeface="+mn-ea"/>
          <a:cs typeface="+mn-cs"/>
        </a:defRPr>
      </a:lvl1pPr>
      <a:lvl2pPr marL="681038" indent="-260350" algn="l" defTabSz="839788" rtl="0" eaLnBrk="0" fontAlgn="base" hangingPunct="0">
        <a:spcBef>
          <a:spcPct val="20000"/>
        </a:spcBef>
        <a:spcAft>
          <a:spcPct val="0"/>
        </a:spcAft>
        <a:buChar char="–"/>
        <a:defRPr sz="2600">
          <a:solidFill>
            <a:schemeClr val="tx1"/>
          </a:solidFill>
          <a:latin typeface="+mn-lt"/>
          <a:cs typeface="+mn-cs"/>
        </a:defRPr>
      </a:lvl2pPr>
      <a:lvl3pPr marL="1050925" indent="-207963" algn="l" defTabSz="839788" rtl="0" eaLnBrk="0" fontAlgn="base" hangingPunct="0">
        <a:spcBef>
          <a:spcPct val="20000"/>
        </a:spcBef>
        <a:spcAft>
          <a:spcPct val="0"/>
        </a:spcAft>
        <a:buChar char="•"/>
        <a:defRPr sz="2200">
          <a:solidFill>
            <a:schemeClr val="tx1"/>
          </a:solidFill>
          <a:latin typeface="+mn-lt"/>
          <a:cs typeface="+mn-cs"/>
        </a:defRPr>
      </a:lvl3pPr>
      <a:lvl4pPr marL="1471613" indent="-206375" algn="l" defTabSz="839788" rtl="0" eaLnBrk="0" fontAlgn="base" hangingPunct="0">
        <a:spcBef>
          <a:spcPct val="20000"/>
        </a:spcBef>
        <a:spcAft>
          <a:spcPct val="0"/>
        </a:spcAft>
        <a:buChar char="–"/>
        <a:defRPr sz="2000">
          <a:solidFill>
            <a:schemeClr val="tx1"/>
          </a:solidFill>
          <a:latin typeface="+mn-lt"/>
          <a:cs typeface="+mn-cs"/>
        </a:defRPr>
      </a:lvl4pPr>
      <a:lvl5pPr marL="1893888" indent="-206375" algn="l" defTabSz="839788" rtl="0" eaLnBrk="0" fontAlgn="base" hangingPunct="0">
        <a:spcBef>
          <a:spcPct val="20000"/>
        </a:spcBef>
        <a:spcAft>
          <a:spcPct val="0"/>
        </a:spcAft>
        <a:buChar char="»"/>
        <a:defRPr sz="2000">
          <a:solidFill>
            <a:schemeClr val="tx1"/>
          </a:solidFill>
          <a:latin typeface="+mn-lt"/>
          <a:cs typeface="+mn-cs"/>
        </a:defRPr>
      </a:lvl5pPr>
      <a:lvl6pPr marL="2353456" indent="-209478" algn="l" defTabSz="842675" rtl="0" fontAlgn="base">
        <a:spcBef>
          <a:spcPct val="20000"/>
        </a:spcBef>
        <a:spcAft>
          <a:spcPct val="0"/>
        </a:spcAft>
        <a:buChar char="»"/>
        <a:defRPr sz="2000">
          <a:solidFill>
            <a:schemeClr val="tx1"/>
          </a:solidFill>
          <a:latin typeface="+mn-lt"/>
          <a:cs typeface="+mn-cs"/>
        </a:defRPr>
      </a:lvl6pPr>
      <a:lvl7pPr marL="2810499" indent="-209478" algn="l" defTabSz="842675" rtl="0" fontAlgn="base">
        <a:spcBef>
          <a:spcPct val="20000"/>
        </a:spcBef>
        <a:spcAft>
          <a:spcPct val="0"/>
        </a:spcAft>
        <a:buChar char="»"/>
        <a:defRPr sz="2000">
          <a:solidFill>
            <a:schemeClr val="tx1"/>
          </a:solidFill>
          <a:latin typeface="+mn-lt"/>
          <a:cs typeface="+mn-cs"/>
        </a:defRPr>
      </a:lvl7pPr>
      <a:lvl8pPr marL="3267543" indent="-209478" algn="l" defTabSz="842675" rtl="0" fontAlgn="base">
        <a:spcBef>
          <a:spcPct val="20000"/>
        </a:spcBef>
        <a:spcAft>
          <a:spcPct val="0"/>
        </a:spcAft>
        <a:buChar char="»"/>
        <a:defRPr sz="2000">
          <a:solidFill>
            <a:schemeClr val="tx1"/>
          </a:solidFill>
          <a:latin typeface="+mn-lt"/>
          <a:cs typeface="+mn-cs"/>
        </a:defRPr>
      </a:lvl8pPr>
      <a:lvl9pPr marL="3724587" indent="-209478" algn="l" defTabSz="842675"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087" rtl="0" eaLnBrk="1" latinLnBrk="0" hangingPunct="1">
        <a:defRPr sz="2800" kern="1200">
          <a:solidFill>
            <a:schemeClr val="tx1"/>
          </a:solidFill>
          <a:latin typeface="+mn-lt"/>
          <a:ea typeface="+mn-ea"/>
          <a:cs typeface="+mn-cs"/>
        </a:defRPr>
      </a:lvl1pPr>
      <a:lvl2pPr marL="457042" algn="l" defTabSz="914087" rtl="0" eaLnBrk="1" latinLnBrk="0" hangingPunct="1">
        <a:defRPr sz="2800" kern="1200">
          <a:solidFill>
            <a:schemeClr val="tx1"/>
          </a:solidFill>
          <a:latin typeface="+mn-lt"/>
          <a:ea typeface="+mn-ea"/>
          <a:cs typeface="+mn-cs"/>
        </a:defRPr>
      </a:lvl2pPr>
      <a:lvl3pPr marL="914087" algn="l" defTabSz="914087" rtl="0" eaLnBrk="1" latinLnBrk="0" hangingPunct="1">
        <a:defRPr sz="2800" kern="1200">
          <a:solidFill>
            <a:schemeClr val="tx1"/>
          </a:solidFill>
          <a:latin typeface="+mn-lt"/>
          <a:ea typeface="+mn-ea"/>
          <a:cs typeface="+mn-cs"/>
        </a:defRPr>
      </a:lvl3pPr>
      <a:lvl4pPr marL="1371128" algn="l" defTabSz="914087" rtl="0" eaLnBrk="1" latinLnBrk="0" hangingPunct="1">
        <a:defRPr sz="2800" kern="1200">
          <a:solidFill>
            <a:schemeClr val="tx1"/>
          </a:solidFill>
          <a:latin typeface="+mn-lt"/>
          <a:ea typeface="+mn-ea"/>
          <a:cs typeface="+mn-cs"/>
        </a:defRPr>
      </a:lvl4pPr>
      <a:lvl5pPr marL="1828173" algn="l" defTabSz="914087" rtl="0" eaLnBrk="1" latinLnBrk="0" hangingPunct="1">
        <a:defRPr sz="2800" kern="1200">
          <a:solidFill>
            <a:schemeClr val="tx1"/>
          </a:solidFill>
          <a:latin typeface="+mn-lt"/>
          <a:ea typeface="+mn-ea"/>
          <a:cs typeface="+mn-cs"/>
        </a:defRPr>
      </a:lvl5pPr>
      <a:lvl6pPr marL="2285216" algn="l" defTabSz="914087" rtl="0" eaLnBrk="1" latinLnBrk="0" hangingPunct="1">
        <a:defRPr sz="2800" kern="1200">
          <a:solidFill>
            <a:schemeClr val="tx1"/>
          </a:solidFill>
          <a:latin typeface="+mn-lt"/>
          <a:ea typeface="+mn-ea"/>
          <a:cs typeface="+mn-cs"/>
        </a:defRPr>
      </a:lvl6pPr>
      <a:lvl7pPr marL="2742260" algn="l" defTabSz="914087" rtl="0" eaLnBrk="1" latinLnBrk="0" hangingPunct="1">
        <a:defRPr sz="2800" kern="1200">
          <a:solidFill>
            <a:schemeClr val="tx1"/>
          </a:solidFill>
          <a:latin typeface="+mn-lt"/>
          <a:ea typeface="+mn-ea"/>
          <a:cs typeface="+mn-cs"/>
        </a:defRPr>
      </a:lvl7pPr>
      <a:lvl8pPr marL="3199302" algn="l" defTabSz="914087" rtl="0" eaLnBrk="1" latinLnBrk="0" hangingPunct="1">
        <a:defRPr sz="2800" kern="1200">
          <a:solidFill>
            <a:schemeClr val="tx1"/>
          </a:solidFill>
          <a:latin typeface="+mn-lt"/>
          <a:ea typeface="+mn-ea"/>
          <a:cs typeface="+mn-cs"/>
        </a:defRPr>
      </a:lvl8pPr>
      <a:lvl9pPr marL="3656347" algn="l" defTabSz="914087"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h-TH" smtClean="0"/>
              <a:t>คลิกเพื่อแก้ไขลักษณะชื่อเรื่องต้นแบบ</a:t>
            </a:r>
          </a:p>
        </p:txBody>
      </p:sp>
      <p:sp>
        <p:nvSpPr>
          <p:cNvPr id="808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th-TH">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th-TH">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B9542310-41CC-43F7-B56B-EE9E5F638D9E}" type="slidenum">
              <a:rPr lang="en-US">
                <a:solidFill>
                  <a:srgbClr val="000000"/>
                </a:solidFill>
              </a:rPr>
              <a:pPr>
                <a:defRPr/>
              </a:pPr>
              <a:t>‹#›</a:t>
            </a:fld>
            <a:endParaRPr lang="th-TH">
              <a:solidFill>
                <a:srgbClr val="000000"/>
              </a:solidFill>
            </a:endParaRPr>
          </a:p>
        </p:txBody>
      </p:sp>
    </p:spTree>
  </p:cSld>
  <p:clrMap bg1="lt1" tx1="dk1" bg2="lt2" tx2="dk2" accent1="accent1" accent2="accent2" accent3="accent3" accent4="accent4" accent5="accent5" accent6="accent6" hlink="hlink" folHlink="folHlink"/>
  <p:sldLayoutIdLst>
    <p:sldLayoutId id="2147486537" r:id="rId1"/>
    <p:sldLayoutId id="2147486538" r:id="rId2"/>
    <p:sldLayoutId id="2147486539" r:id="rId3"/>
    <p:sldLayoutId id="2147486540" r:id="rId4"/>
    <p:sldLayoutId id="2147486541" r:id="rId5"/>
    <p:sldLayoutId id="2147486542" r:id="rId6"/>
    <p:sldLayoutId id="2147486543" r:id="rId7"/>
    <p:sldLayoutId id="2147486544" r:id="rId8"/>
    <p:sldLayoutId id="2147486545" r:id="rId9"/>
    <p:sldLayoutId id="2147486546" r:id="rId10"/>
    <p:sldLayoutId id="2147486547"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eaLnBrk="0" fontAlgn="base" hangingPunct="0">
        <a:spcBef>
          <a:spcPct val="0"/>
        </a:spcBef>
        <a:spcAft>
          <a:spcPct val="0"/>
        </a:spcAft>
        <a:defRPr sz="4400">
          <a:solidFill>
            <a:schemeClr val="tx2"/>
          </a:solidFill>
          <a:latin typeface="Arial" pitchFamily="34" charset="0"/>
          <a:cs typeface="Angsana New" pitchFamily="18" charset="-34"/>
        </a:defRPr>
      </a:lvl6pPr>
      <a:lvl7pPr marL="914400" algn="ctr" rtl="0" eaLnBrk="0" fontAlgn="base" hangingPunct="0">
        <a:spcBef>
          <a:spcPct val="0"/>
        </a:spcBef>
        <a:spcAft>
          <a:spcPct val="0"/>
        </a:spcAft>
        <a:defRPr sz="4400">
          <a:solidFill>
            <a:schemeClr val="tx2"/>
          </a:solidFill>
          <a:latin typeface="Arial" pitchFamily="34" charset="0"/>
          <a:cs typeface="Angsana New" pitchFamily="18" charset="-34"/>
        </a:defRPr>
      </a:lvl7pPr>
      <a:lvl8pPr marL="1371600" algn="ctr" rtl="0" eaLnBrk="0" fontAlgn="base" hangingPunct="0">
        <a:spcBef>
          <a:spcPct val="0"/>
        </a:spcBef>
        <a:spcAft>
          <a:spcPct val="0"/>
        </a:spcAft>
        <a:defRPr sz="4400">
          <a:solidFill>
            <a:schemeClr val="tx2"/>
          </a:solidFill>
          <a:latin typeface="Arial" pitchFamily="34" charset="0"/>
          <a:cs typeface="Angsana New" pitchFamily="18" charset="-34"/>
        </a:defRPr>
      </a:lvl8pPr>
      <a:lvl9pPr marL="1828800" algn="ctr" rtl="0" eaLnBrk="0" fontAlgn="base" hangingPunct="0">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5613" y="274638"/>
            <a:ext cx="8232775" cy="1143000"/>
          </a:xfrm>
          <a:prstGeom prst="rect">
            <a:avLst/>
          </a:prstGeom>
          <a:noFill/>
          <a:ln w="9525">
            <a:noFill/>
            <a:miter lim="800000"/>
            <a:headEnd/>
            <a:tailEnd/>
          </a:ln>
        </p:spPr>
        <p:txBody>
          <a:bodyPr vert="horz" wrap="square" lIns="82935" tIns="41465" rIns="82935" bIns="41465" numCol="1" anchor="ctr" anchorCtr="0" compatLnSpc="1">
            <a:prstTxWarp prst="textNoShape">
              <a:avLst/>
            </a:prstTxWarp>
          </a:bodyPr>
          <a:lstStyle/>
          <a:p>
            <a:pPr lvl="0"/>
            <a:r>
              <a:rPr lang="th-TH" smtClean="0"/>
              <a:t>Click to edit Master title style</a:t>
            </a:r>
          </a:p>
        </p:txBody>
      </p:sp>
      <p:sp>
        <p:nvSpPr>
          <p:cNvPr id="22531" name="Rectangle 3"/>
          <p:cNvSpPr>
            <a:spLocks noGrp="1" noChangeArrowheads="1"/>
          </p:cNvSpPr>
          <p:nvPr>
            <p:ph type="body" idx="1"/>
          </p:nvPr>
        </p:nvSpPr>
        <p:spPr bwMode="auto">
          <a:xfrm>
            <a:off x="455613" y="1600200"/>
            <a:ext cx="8232775" cy="4527550"/>
          </a:xfrm>
          <a:prstGeom prst="rect">
            <a:avLst/>
          </a:prstGeom>
          <a:noFill/>
          <a:ln w="9525">
            <a:noFill/>
            <a:miter lim="800000"/>
            <a:headEnd/>
            <a:tailEnd/>
          </a:ln>
        </p:spPr>
        <p:txBody>
          <a:bodyPr vert="horz" wrap="square" lIns="82935" tIns="41465" rIns="82935" bIns="41465"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1495044" name="Rectangle 4"/>
          <p:cNvSpPr>
            <a:spLocks noGrp="1" noChangeArrowheads="1"/>
          </p:cNvSpPr>
          <p:nvPr>
            <p:ph type="dt" sz="half" idx="2"/>
          </p:nvPr>
        </p:nvSpPr>
        <p:spPr bwMode="auto">
          <a:xfrm>
            <a:off x="455613" y="6246813"/>
            <a:ext cx="2139950" cy="474662"/>
          </a:xfrm>
          <a:prstGeom prst="rect">
            <a:avLst/>
          </a:prstGeom>
          <a:noFill/>
          <a:ln w="9525">
            <a:noFill/>
            <a:miter lim="800000"/>
            <a:headEnd/>
            <a:tailEnd/>
          </a:ln>
        </p:spPr>
        <p:txBody>
          <a:bodyPr vert="horz" wrap="square" lIns="82935" tIns="41465" rIns="82935" bIns="41465" numCol="1" anchor="t" anchorCtr="0" compatLnSpc="1">
            <a:prstTxWarp prst="textNoShape">
              <a:avLst/>
            </a:prstTxWarp>
          </a:bodyPr>
          <a:lstStyle>
            <a:lvl1pPr>
              <a:defRPr sz="1300" b="0" i="0">
                <a:solidFill>
                  <a:srgbClr val="000000"/>
                </a:solidFill>
                <a:latin typeface="+mn-lt"/>
                <a:ea typeface="Arial Unicode MS" pitchFamily="34" charset="-128"/>
                <a:cs typeface="Arial Unicode MS" pitchFamily="34" charset="-128"/>
              </a:defRPr>
            </a:lvl1pPr>
          </a:lstStyle>
          <a:p>
            <a:pPr>
              <a:defRPr/>
            </a:pPr>
            <a:fld id="{354BFB85-5358-4905-BD60-279FAAC6D383}" type="datetimeFigureOut">
              <a:rPr lang="en-US"/>
              <a:pPr>
                <a:defRPr/>
              </a:pPr>
              <a:t>11/15/2012</a:t>
            </a:fld>
            <a:endParaRPr lang="th-TH"/>
          </a:p>
        </p:txBody>
      </p:sp>
      <p:sp>
        <p:nvSpPr>
          <p:cNvPr id="1495045" name="Rectangle 5"/>
          <p:cNvSpPr>
            <a:spLocks noGrp="1" noChangeArrowheads="1"/>
          </p:cNvSpPr>
          <p:nvPr>
            <p:ph type="ftr" sz="quarter" idx="3"/>
          </p:nvPr>
        </p:nvSpPr>
        <p:spPr bwMode="auto">
          <a:xfrm>
            <a:off x="3124200" y="6246813"/>
            <a:ext cx="2895600" cy="474662"/>
          </a:xfrm>
          <a:prstGeom prst="rect">
            <a:avLst/>
          </a:prstGeom>
          <a:noFill/>
          <a:ln w="9525">
            <a:noFill/>
            <a:miter lim="800000"/>
            <a:headEnd/>
            <a:tailEnd/>
          </a:ln>
        </p:spPr>
        <p:txBody>
          <a:bodyPr vert="horz" wrap="square" lIns="82935" tIns="41465" rIns="82935" bIns="41465" numCol="1" anchor="t" anchorCtr="0" compatLnSpc="1">
            <a:prstTxWarp prst="textNoShape">
              <a:avLst/>
            </a:prstTxWarp>
          </a:bodyPr>
          <a:lstStyle>
            <a:lvl1pPr algn="ctr">
              <a:defRPr sz="1300" b="0" i="0">
                <a:solidFill>
                  <a:srgbClr val="000000"/>
                </a:solidFill>
                <a:latin typeface="+mn-lt"/>
                <a:ea typeface="Arial Unicode MS" pitchFamily="34" charset="-128"/>
                <a:cs typeface="Arial Unicode MS" pitchFamily="34" charset="-128"/>
              </a:defRPr>
            </a:lvl1pPr>
          </a:lstStyle>
          <a:p>
            <a:pPr>
              <a:defRPr/>
            </a:pPr>
            <a:endParaRPr lang="th-TH"/>
          </a:p>
        </p:txBody>
      </p:sp>
      <p:sp>
        <p:nvSpPr>
          <p:cNvPr id="1495046" name="Rectangle 6"/>
          <p:cNvSpPr>
            <a:spLocks noGrp="1" noChangeArrowheads="1"/>
          </p:cNvSpPr>
          <p:nvPr>
            <p:ph type="sldNum" sz="quarter" idx="4"/>
          </p:nvPr>
        </p:nvSpPr>
        <p:spPr bwMode="auto">
          <a:xfrm>
            <a:off x="6551613" y="6246813"/>
            <a:ext cx="2136775" cy="474662"/>
          </a:xfrm>
          <a:prstGeom prst="rect">
            <a:avLst/>
          </a:prstGeom>
          <a:noFill/>
          <a:ln w="9525">
            <a:noFill/>
            <a:miter lim="800000"/>
            <a:headEnd/>
            <a:tailEnd/>
          </a:ln>
        </p:spPr>
        <p:txBody>
          <a:bodyPr vert="horz" wrap="square" lIns="82935" tIns="41465" rIns="82935" bIns="41465" numCol="1" anchor="t" anchorCtr="0" compatLnSpc="1">
            <a:prstTxWarp prst="textNoShape">
              <a:avLst/>
            </a:prstTxWarp>
          </a:bodyPr>
          <a:lstStyle>
            <a:lvl1pPr algn="r">
              <a:defRPr sz="1300" b="0" i="0">
                <a:solidFill>
                  <a:srgbClr val="000000"/>
                </a:solidFill>
                <a:latin typeface="+mn-lt"/>
                <a:ea typeface="Arial Unicode MS" pitchFamily="34" charset="-128"/>
                <a:cs typeface="Arial Unicode MS" pitchFamily="34" charset="-128"/>
              </a:defRPr>
            </a:lvl1pPr>
          </a:lstStyle>
          <a:p>
            <a:pPr>
              <a:defRPr/>
            </a:pPr>
            <a:fld id="{2A0C6508-D30B-4A22-989B-7BF5CC8975D2}"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6561" r:id="rId1"/>
    <p:sldLayoutId id="2147486562" r:id="rId2"/>
    <p:sldLayoutId id="2147486563" r:id="rId3"/>
    <p:sldLayoutId id="2147486564" r:id="rId4"/>
    <p:sldLayoutId id="2147486565" r:id="rId5"/>
    <p:sldLayoutId id="2147486566" r:id="rId6"/>
    <p:sldLayoutId id="2147486567" r:id="rId7"/>
    <p:sldLayoutId id="2147486568" r:id="rId8"/>
    <p:sldLayoutId id="2147486569" r:id="rId9"/>
    <p:sldLayoutId id="2147486570" r:id="rId10"/>
    <p:sldLayoutId id="2147486571" r:id="rId11"/>
    <p:sldLayoutId id="2147486572" r:id="rId12"/>
  </p:sldLayoutIdLst>
  <p:transition/>
  <p:hf sldNum="0" hdr="0" ftr="0" dt="0"/>
  <p:txStyles>
    <p:titleStyle>
      <a:lvl1pPr algn="ctr" defTabSz="842963" rtl="0" eaLnBrk="0" fontAlgn="base" hangingPunct="0">
        <a:spcBef>
          <a:spcPct val="0"/>
        </a:spcBef>
        <a:spcAft>
          <a:spcPct val="0"/>
        </a:spcAft>
        <a:defRPr sz="4000">
          <a:solidFill>
            <a:schemeClr val="tx2"/>
          </a:solidFill>
          <a:latin typeface="+mj-lt"/>
          <a:ea typeface="+mj-ea"/>
          <a:cs typeface="+mj-cs"/>
        </a:defRPr>
      </a:lvl1pPr>
      <a:lvl2pPr algn="ctr" defTabSz="842963" rtl="0" eaLnBrk="0" fontAlgn="base" hangingPunct="0">
        <a:spcBef>
          <a:spcPct val="0"/>
        </a:spcBef>
        <a:spcAft>
          <a:spcPct val="0"/>
        </a:spcAft>
        <a:defRPr sz="4000">
          <a:solidFill>
            <a:schemeClr val="tx2"/>
          </a:solidFill>
          <a:latin typeface="Arial" pitchFamily="34" charset="0"/>
          <a:cs typeface="Angsana New" pitchFamily="18" charset="-34"/>
        </a:defRPr>
      </a:lvl2pPr>
      <a:lvl3pPr algn="ctr" defTabSz="842963" rtl="0" eaLnBrk="0" fontAlgn="base" hangingPunct="0">
        <a:spcBef>
          <a:spcPct val="0"/>
        </a:spcBef>
        <a:spcAft>
          <a:spcPct val="0"/>
        </a:spcAft>
        <a:defRPr sz="4000">
          <a:solidFill>
            <a:schemeClr val="tx2"/>
          </a:solidFill>
          <a:latin typeface="Arial" pitchFamily="34" charset="0"/>
          <a:cs typeface="Angsana New" pitchFamily="18" charset="-34"/>
        </a:defRPr>
      </a:lvl3pPr>
      <a:lvl4pPr algn="ctr" defTabSz="842963" rtl="0" eaLnBrk="0" fontAlgn="base" hangingPunct="0">
        <a:spcBef>
          <a:spcPct val="0"/>
        </a:spcBef>
        <a:spcAft>
          <a:spcPct val="0"/>
        </a:spcAft>
        <a:defRPr sz="4000">
          <a:solidFill>
            <a:schemeClr val="tx2"/>
          </a:solidFill>
          <a:latin typeface="Arial" pitchFamily="34" charset="0"/>
          <a:cs typeface="Angsana New" pitchFamily="18" charset="-34"/>
        </a:defRPr>
      </a:lvl4pPr>
      <a:lvl5pPr algn="ctr" defTabSz="842963" rtl="0" eaLnBrk="0" fontAlgn="base" hangingPunct="0">
        <a:spcBef>
          <a:spcPct val="0"/>
        </a:spcBef>
        <a:spcAft>
          <a:spcPct val="0"/>
        </a:spcAft>
        <a:defRPr sz="4000">
          <a:solidFill>
            <a:schemeClr val="tx2"/>
          </a:solidFill>
          <a:latin typeface="Arial" pitchFamily="34" charset="0"/>
          <a:cs typeface="Angsana New" pitchFamily="18" charset="-34"/>
        </a:defRPr>
      </a:lvl5pPr>
      <a:lvl6pPr marL="457200" algn="ctr" defTabSz="842963" rtl="0" fontAlgn="base">
        <a:spcBef>
          <a:spcPct val="0"/>
        </a:spcBef>
        <a:spcAft>
          <a:spcPct val="0"/>
        </a:spcAft>
        <a:defRPr sz="4000">
          <a:solidFill>
            <a:schemeClr val="tx2"/>
          </a:solidFill>
          <a:latin typeface="Arial" pitchFamily="34" charset="0"/>
          <a:cs typeface="Angsana New" pitchFamily="18" charset="-34"/>
        </a:defRPr>
      </a:lvl6pPr>
      <a:lvl7pPr marL="914400" algn="ctr" defTabSz="842963" rtl="0" fontAlgn="base">
        <a:spcBef>
          <a:spcPct val="0"/>
        </a:spcBef>
        <a:spcAft>
          <a:spcPct val="0"/>
        </a:spcAft>
        <a:defRPr sz="4000">
          <a:solidFill>
            <a:schemeClr val="tx2"/>
          </a:solidFill>
          <a:latin typeface="Arial" pitchFamily="34" charset="0"/>
          <a:cs typeface="Angsana New" pitchFamily="18" charset="-34"/>
        </a:defRPr>
      </a:lvl7pPr>
      <a:lvl8pPr marL="1371600" algn="ctr" defTabSz="842963" rtl="0" fontAlgn="base">
        <a:spcBef>
          <a:spcPct val="0"/>
        </a:spcBef>
        <a:spcAft>
          <a:spcPct val="0"/>
        </a:spcAft>
        <a:defRPr sz="4000">
          <a:solidFill>
            <a:schemeClr val="tx2"/>
          </a:solidFill>
          <a:latin typeface="Arial" pitchFamily="34" charset="0"/>
          <a:cs typeface="Angsana New" pitchFamily="18" charset="-34"/>
        </a:defRPr>
      </a:lvl8pPr>
      <a:lvl9pPr marL="1828800" algn="ctr" defTabSz="842963" rtl="0" fontAlgn="base">
        <a:spcBef>
          <a:spcPct val="0"/>
        </a:spcBef>
        <a:spcAft>
          <a:spcPct val="0"/>
        </a:spcAft>
        <a:defRPr sz="4000">
          <a:solidFill>
            <a:schemeClr val="tx2"/>
          </a:solidFill>
          <a:latin typeface="Arial" pitchFamily="34" charset="0"/>
          <a:cs typeface="Angsana New" pitchFamily="18" charset="-34"/>
        </a:defRPr>
      </a:lvl9pPr>
    </p:titleStyle>
    <p:bodyStyle>
      <a:lvl1pPr marL="315913" indent="-315913" algn="l" defTabSz="842963" rtl="0" eaLnBrk="0" fontAlgn="base" hangingPunct="0">
        <a:spcBef>
          <a:spcPct val="20000"/>
        </a:spcBef>
        <a:spcAft>
          <a:spcPct val="0"/>
        </a:spcAft>
        <a:buChar char="•"/>
        <a:defRPr sz="3000">
          <a:solidFill>
            <a:schemeClr val="tx1"/>
          </a:solidFill>
          <a:latin typeface="+mn-lt"/>
          <a:ea typeface="+mn-ea"/>
          <a:cs typeface="+mn-cs"/>
        </a:defRPr>
      </a:lvl1pPr>
      <a:lvl2pPr marL="684213" indent="-263525" algn="l" defTabSz="842963" rtl="0" eaLnBrk="0" fontAlgn="base" hangingPunct="0">
        <a:spcBef>
          <a:spcPct val="20000"/>
        </a:spcBef>
        <a:spcAft>
          <a:spcPct val="0"/>
        </a:spcAft>
        <a:buChar char="–"/>
        <a:defRPr sz="2600">
          <a:solidFill>
            <a:schemeClr val="tx1"/>
          </a:solidFill>
          <a:latin typeface="+mn-lt"/>
          <a:cs typeface="+mn-cs"/>
        </a:defRPr>
      </a:lvl2pPr>
      <a:lvl3pPr marL="1054100" indent="-211138" algn="l" defTabSz="842963" rtl="0" eaLnBrk="0" fontAlgn="base" hangingPunct="0">
        <a:spcBef>
          <a:spcPct val="20000"/>
        </a:spcBef>
        <a:spcAft>
          <a:spcPct val="0"/>
        </a:spcAft>
        <a:buChar char="•"/>
        <a:defRPr sz="2200">
          <a:solidFill>
            <a:schemeClr val="tx1"/>
          </a:solidFill>
          <a:latin typeface="+mn-lt"/>
          <a:cs typeface="+mn-cs"/>
        </a:defRPr>
      </a:lvl3pPr>
      <a:lvl4pPr marL="1474788" indent="-209550" algn="l" defTabSz="842963" rtl="0" eaLnBrk="0" fontAlgn="base" hangingPunct="0">
        <a:spcBef>
          <a:spcPct val="20000"/>
        </a:spcBef>
        <a:spcAft>
          <a:spcPct val="0"/>
        </a:spcAft>
        <a:buChar char="–"/>
        <a:defRPr sz="2000">
          <a:solidFill>
            <a:schemeClr val="tx1"/>
          </a:solidFill>
          <a:latin typeface="+mn-lt"/>
          <a:cs typeface="+mn-cs"/>
        </a:defRPr>
      </a:lvl4pPr>
      <a:lvl5pPr marL="1897063" indent="-209550" algn="l" defTabSz="842963" rtl="0" eaLnBrk="0" fontAlgn="base" hangingPunct="0">
        <a:spcBef>
          <a:spcPct val="20000"/>
        </a:spcBef>
        <a:spcAft>
          <a:spcPct val="0"/>
        </a:spcAft>
        <a:buChar char="»"/>
        <a:defRPr sz="2000">
          <a:solidFill>
            <a:schemeClr val="tx1"/>
          </a:solidFill>
          <a:latin typeface="+mn-lt"/>
          <a:cs typeface="+mn-cs"/>
        </a:defRPr>
      </a:lvl5pPr>
      <a:lvl6pPr marL="2354263" indent="-209550" algn="l" defTabSz="842963" rtl="0" fontAlgn="base">
        <a:spcBef>
          <a:spcPct val="20000"/>
        </a:spcBef>
        <a:spcAft>
          <a:spcPct val="0"/>
        </a:spcAft>
        <a:buChar char="»"/>
        <a:defRPr sz="2000">
          <a:solidFill>
            <a:schemeClr val="tx1"/>
          </a:solidFill>
          <a:latin typeface="+mn-lt"/>
          <a:cs typeface="+mn-cs"/>
        </a:defRPr>
      </a:lvl6pPr>
      <a:lvl7pPr marL="2811463" indent="-209550" algn="l" defTabSz="842963" rtl="0" fontAlgn="base">
        <a:spcBef>
          <a:spcPct val="20000"/>
        </a:spcBef>
        <a:spcAft>
          <a:spcPct val="0"/>
        </a:spcAft>
        <a:buChar char="»"/>
        <a:defRPr sz="2000">
          <a:solidFill>
            <a:schemeClr val="tx1"/>
          </a:solidFill>
          <a:latin typeface="+mn-lt"/>
          <a:cs typeface="+mn-cs"/>
        </a:defRPr>
      </a:lvl7pPr>
      <a:lvl8pPr marL="3268663" indent="-209550" algn="l" defTabSz="842963" rtl="0" fontAlgn="base">
        <a:spcBef>
          <a:spcPct val="20000"/>
        </a:spcBef>
        <a:spcAft>
          <a:spcPct val="0"/>
        </a:spcAft>
        <a:buChar char="»"/>
        <a:defRPr sz="2000">
          <a:solidFill>
            <a:schemeClr val="tx1"/>
          </a:solidFill>
          <a:latin typeface="+mn-lt"/>
          <a:cs typeface="+mn-cs"/>
        </a:defRPr>
      </a:lvl8pPr>
      <a:lvl9pPr marL="3725863" indent="-209550" algn="l" defTabSz="842963"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51" name="Object 27"/>
          <p:cNvGraphicFramePr>
            <a:graphicFrameLocks noChangeAspect="1"/>
          </p:cNvGraphicFramePr>
          <p:nvPr/>
        </p:nvGraphicFramePr>
        <p:xfrm>
          <a:off x="0" y="0"/>
          <a:ext cx="9144000" cy="1200150"/>
        </p:xfrm>
        <a:graphic>
          <a:graphicData uri="http://schemas.openxmlformats.org/presentationml/2006/ole">
            <p:oleObj spid="_x0000_s593922" name="Image" r:id="rId15" imgW="9561905" imgH="1600000" progId="">
              <p:embed/>
            </p:oleObj>
          </a:graphicData>
        </a:graphic>
      </p:graphicFrame>
      <p:sp>
        <p:nvSpPr>
          <p:cNvPr id="1040" name="Freeform 16"/>
          <p:cNvSpPr>
            <a:spLocks/>
          </p:cNvSpPr>
          <p:nvPr/>
        </p:nvSpPr>
        <p:spPr bwMode="gray">
          <a:xfrm>
            <a:off x="-11113" y="280988"/>
            <a:ext cx="9155113" cy="1620837"/>
          </a:xfrm>
          <a:custGeom>
            <a:avLst/>
            <a:gdLst/>
            <a:ahLst/>
            <a:cxnLst>
              <a:cxn ang="0">
                <a:pos x="6" y="109"/>
              </a:cxn>
              <a:cxn ang="0">
                <a:pos x="1427" y="46"/>
              </a:cxn>
              <a:cxn ang="0">
                <a:pos x="4032" y="255"/>
              </a:cxn>
              <a:cxn ang="0">
                <a:pos x="5767" y="0"/>
              </a:cxn>
              <a:cxn ang="0">
                <a:pos x="5767" y="776"/>
              </a:cxn>
              <a:cxn ang="0">
                <a:pos x="4065" y="831"/>
              </a:cxn>
              <a:cxn ang="0">
                <a:pos x="1984" y="674"/>
              </a:cxn>
              <a:cxn ang="0">
                <a:pos x="14" y="995"/>
              </a:cxn>
              <a:cxn ang="0">
                <a:pos x="6" y="109"/>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000"/>
            </a:schemeClr>
          </a:solidFill>
          <a:ln w="9525">
            <a:noFill/>
            <a:round/>
            <a:headEnd/>
            <a:tailEnd/>
          </a:ln>
          <a:effectLst/>
        </p:spPr>
        <p:txBody>
          <a:bodyPr/>
          <a:lstStyle/>
          <a:p>
            <a:endParaRPr lang="th-TH" sz="1800">
              <a:solidFill>
                <a:srgbClr val="000000"/>
              </a:solidFill>
              <a:latin typeface="Arial" charset="0"/>
              <a:cs typeface="+mn-cs"/>
            </a:endParaRPr>
          </a:p>
        </p:txBody>
      </p:sp>
      <p:sp>
        <p:nvSpPr>
          <p:cNvPr id="1041" name="Freeform 17"/>
          <p:cNvSpPr>
            <a:spLocks/>
          </p:cNvSpPr>
          <p:nvPr/>
        </p:nvSpPr>
        <p:spPr bwMode="gray">
          <a:xfrm>
            <a:off x="-20638" y="533400"/>
            <a:ext cx="9161463" cy="1006475"/>
          </a:xfrm>
          <a:custGeom>
            <a:avLst/>
            <a:gdLst/>
            <a:ahLst/>
            <a:cxnLst>
              <a:cxn ang="0">
                <a:pos x="20" y="109"/>
              </a:cxn>
              <a:cxn ang="0">
                <a:pos x="1442" y="3"/>
              </a:cxn>
              <a:cxn ang="0">
                <a:pos x="4150" y="148"/>
              </a:cxn>
              <a:cxn ang="0">
                <a:pos x="5771" y="37"/>
              </a:cxn>
              <a:cxn ang="0">
                <a:pos x="5771" y="557"/>
              </a:cxn>
              <a:cxn ang="0">
                <a:pos x="3942" y="592"/>
              </a:cxn>
              <a:cxn ang="0">
                <a:pos x="1839" y="456"/>
              </a:cxn>
              <a:cxn ang="0">
                <a:pos x="6" y="620"/>
              </a:cxn>
              <a:cxn ang="0">
                <a:pos x="20" y="109"/>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w="9525">
            <a:noFill/>
            <a:round/>
            <a:headEnd/>
            <a:tailEnd/>
          </a:ln>
          <a:effectLst/>
        </p:spPr>
        <p:txBody>
          <a:bodyPr/>
          <a:lstStyle/>
          <a:p>
            <a:endParaRPr lang="th-TH" sz="1800">
              <a:solidFill>
                <a:srgbClr val="000000"/>
              </a:solidFill>
              <a:latin typeface="Arial" charset="0"/>
              <a:cs typeface="+mn-cs"/>
            </a:endParaRPr>
          </a:p>
        </p:txBody>
      </p:sp>
      <p:grpSp>
        <p:nvGrpSpPr>
          <p:cNvPr id="2" name="Group 18"/>
          <p:cNvGrpSpPr>
            <a:grpSpLocks/>
          </p:cNvGrpSpPr>
          <p:nvPr/>
        </p:nvGrpSpPr>
        <p:grpSpPr bwMode="auto">
          <a:xfrm>
            <a:off x="7740650" y="347663"/>
            <a:ext cx="387350" cy="366712"/>
            <a:chOff x="4752" y="1200"/>
            <a:chExt cx="288" cy="288"/>
          </a:xfrm>
        </p:grpSpPr>
        <p:sp>
          <p:nvSpPr>
            <p:cNvPr id="1043" name="Oval 19"/>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w="9525">
              <a:noFill/>
              <a:round/>
              <a:headEnd/>
              <a:tailEnd/>
            </a:ln>
            <a:effectLst/>
          </p:spPr>
          <p:txBody>
            <a:bodyPr wrap="none" anchor="ctr"/>
            <a:lstStyle/>
            <a:p>
              <a:endParaRPr lang="th-TH" sz="1800">
                <a:solidFill>
                  <a:srgbClr val="000000"/>
                </a:solidFill>
                <a:latin typeface="Arial" charset="0"/>
                <a:cs typeface="+mn-cs"/>
              </a:endParaRPr>
            </a:p>
          </p:txBody>
        </p:sp>
        <p:sp>
          <p:nvSpPr>
            <p:cNvPr id="1044" name="Oval 20"/>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headEnd/>
              <a:tailEnd/>
            </a:ln>
            <a:effectLst/>
          </p:spPr>
          <p:txBody>
            <a:bodyPr wrap="none" anchor="ctr"/>
            <a:lstStyle/>
            <a:p>
              <a:endParaRPr lang="th-TH" sz="1800">
                <a:solidFill>
                  <a:srgbClr val="000000"/>
                </a:solidFill>
                <a:latin typeface="Arial" charset="0"/>
                <a:cs typeface="+mn-cs"/>
              </a:endParaRPr>
            </a:p>
          </p:txBody>
        </p:sp>
      </p:grpSp>
      <p:grpSp>
        <p:nvGrpSpPr>
          <p:cNvPr id="3" name="Group 21"/>
          <p:cNvGrpSpPr>
            <a:grpSpLocks/>
          </p:cNvGrpSpPr>
          <p:nvPr/>
        </p:nvGrpSpPr>
        <p:grpSpPr bwMode="auto">
          <a:xfrm>
            <a:off x="8153400" y="53975"/>
            <a:ext cx="609600" cy="592138"/>
            <a:chOff x="4992" y="816"/>
            <a:chExt cx="576" cy="576"/>
          </a:xfrm>
        </p:grpSpPr>
        <p:sp>
          <p:nvSpPr>
            <p:cNvPr id="1046" name="Oval 22"/>
            <p:cNvSpPr>
              <a:spLocks noChangeArrowheads="1"/>
            </p:cNvSpPr>
            <p:nvPr userDrawn="1"/>
          </p:nvSpPr>
          <p:spPr bwMode="gray">
            <a:xfrm>
              <a:off x="4992" y="816"/>
              <a:ext cx="576" cy="576"/>
            </a:xfrm>
            <a:prstGeom prst="ellipse">
              <a:avLst/>
            </a:prstGeom>
            <a:solidFill>
              <a:schemeClr val="accent1">
                <a:alpha val="53000"/>
              </a:schemeClr>
            </a:solidFill>
            <a:ln w="9525">
              <a:noFill/>
              <a:round/>
              <a:headEnd/>
              <a:tailEnd/>
            </a:ln>
            <a:effectLst/>
          </p:spPr>
          <p:txBody>
            <a:bodyPr wrap="none" anchor="ctr"/>
            <a:lstStyle/>
            <a:p>
              <a:endParaRPr lang="th-TH" sz="1800">
                <a:solidFill>
                  <a:srgbClr val="000000"/>
                </a:solidFill>
                <a:latin typeface="Arial" charset="0"/>
                <a:cs typeface="+mn-cs"/>
              </a:endParaRPr>
            </a:p>
          </p:txBody>
        </p:sp>
        <p:sp>
          <p:nvSpPr>
            <p:cNvPr id="1047" name="Oval 23"/>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headEnd/>
              <a:tailEnd/>
            </a:ln>
            <a:effectLst/>
          </p:spPr>
          <p:txBody>
            <a:bodyPr wrap="none" anchor="ctr"/>
            <a:lstStyle/>
            <a:p>
              <a:endParaRPr lang="th-TH" sz="1800">
                <a:solidFill>
                  <a:srgbClr val="000000"/>
                </a:solidFill>
                <a:latin typeface="Arial" charset="0"/>
                <a:cs typeface="+mn-cs"/>
              </a:endParaRPr>
            </a:p>
          </p:txBody>
        </p:sp>
      </p:grpSp>
      <p:grpSp>
        <p:nvGrpSpPr>
          <p:cNvPr id="4" name="Group 24"/>
          <p:cNvGrpSpPr>
            <a:grpSpLocks/>
          </p:cNvGrpSpPr>
          <p:nvPr/>
        </p:nvGrpSpPr>
        <p:grpSpPr bwMode="auto">
          <a:xfrm>
            <a:off x="171450" y="819150"/>
            <a:ext cx="720725" cy="762000"/>
            <a:chOff x="4992" y="816"/>
            <a:chExt cx="576" cy="576"/>
          </a:xfrm>
        </p:grpSpPr>
        <p:sp>
          <p:nvSpPr>
            <p:cNvPr id="1049" name="Oval 25"/>
            <p:cNvSpPr>
              <a:spLocks noChangeArrowheads="1"/>
            </p:cNvSpPr>
            <p:nvPr userDrawn="1"/>
          </p:nvSpPr>
          <p:spPr bwMode="gray">
            <a:xfrm>
              <a:off x="4992" y="816"/>
              <a:ext cx="576" cy="576"/>
            </a:xfrm>
            <a:prstGeom prst="ellipse">
              <a:avLst/>
            </a:prstGeom>
            <a:solidFill>
              <a:schemeClr val="tx2">
                <a:alpha val="53000"/>
              </a:schemeClr>
            </a:solidFill>
            <a:ln w="9525">
              <a:noFill/>
              <a:round/>
              <a:headEnd/>
              <a:tailEnd/>
            </a:ln>
            <a:effectLst/>
          </p:spPr>
          <p:txBody>
            <a:bodyPr wrap="none" anchor="ctr"/>
            <a:lstStyle/>
            <a:p>
              <a:endParaRPr lang="th-TH" sz="1800">
                <a:solidFill>
                  <a:srgbClr val="000000"/>
                </a:solidFill>
                <a:latin typeface="Arial" charset="0"/>
                <a:cs typeface="+mn-cs"/>
              </a:endParaRPr>
            </a:p>
          </p:txBody>
        </p:sp>
        <p:sp>
          <p:nvSpPr>
            <p:cNvPr id="1050" name="Oval 26"/>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w="9525">
              <a:noFill/>
              <a:round/>
              <a:headEnd/>
              <a:tailEnd/>
            </a:ln>
            <a:effectLst/>
          </p:spPr>
          <p:txBody>
            <a:bodyPr wrap="none" anchor="ctr"/>
            <a:lstStyle/>
            <a:p>
              <a:endParaRPr lang="th-TH" sz="1800">
                <a:solidFill>
                  <a:srgbClr val="000000"/>
                </a:solidFill>
                <a:latin typeface="Arial" charset="0"/>
                <a:cs typeface="+mn-cs"/>
              </a:endParaRPr>
            </a:p>
          </p:txBody>
        </p:sp>
      </p:grpSp>
      <p:sp>
        <p:nvSpPr>
          <p:cNvPr id="1027" name="Rectangle 3"/>
          <p:cNvSpPr>
            <a:spLocks noGrp="1" noChangeArrowheads="1"/>
          </p:cNvSpPr>
          <p:nvPr>
            <p:ph type="body" idx="1"/>
          </p:nvPr>
        </p:nvSpPr>
        <p:spPr bwMode="auto">
          <a:xfrm>
            <a:off x="457200" y="18288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latin typeface="Arial" charset="0"/>
              <a:cs typeface="+mn-cs"/>
            </a:endParaRPr>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A35A566-27B7-4912-86F8-DEC23A0D5636}" type="slidenum">
              <a:rPr lang="en-US">
                <a:solidFill>
                  <a:srgbClr val="000000"/>
                </a:solidFill>
                <a:latin typeface="Arial" charset="0"/>
                <a:cs typeface="+mn-cs"/>
              </a:rPr>
              <a:pPr/>
              <a:t>‹#›</a:t>
            </a:fld>
            <a:endParaRPr lang="en-US" dirty="0">
              <a:solidFill>
                <a:srgbClr val="000000"/>
              </a:solidFill>
              <a:latin typeface="Arial" charset="0"/>
              <a:cs typeface="+mn-cs"/>
            </a:endParaRPr>
          </a:p>
        </p:txBody>
      </p:sp>
      <p:sp>
        <p:nvSpPr>
          <p:cNvPr id="1026" name="Rectangle 2"/>
          <p:cNvSpPr>
            <a:spLocks noGrp="1" noChangeArrowheads="1"/>
          </p:cNvSpPr>
          <p:nvPr>
            <p:ph type="title"/>
          </p:nvPr>
        </p:nvSpPr>
        <p:spPr bwMode="white">
          <a:xfrm>
            <a:off x="914400" y="68580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574" r:id="rId1"/>
    <p:sldLayoutId id="2147486575" r:id="rId2"/>
    <p:sldLayoutId id="2147486576" r:id="rId3"/>
    <p:sldLayoutId id="2147486577" r:id="rId4"/>
    <p:sldLayoutId id="2147486578" r:id="rId5"/>
    <p:sldLayoutId id="2147486579" r:id="rId6"/>
    <p:sldLayoutId id="2147486580" r:id="rId7"/>
    <p:sldLayoutId id="2147486581" r:id="rId8"/>
    <p:sldLayoutId id="2147486582" r:id="rId9"/>
    <p:sldLayoutId id="2147486583" r:id="rId10"/>
    <p:sldLayoutId id="2147486584" r:id="rId11"/>
    <p:sldLayoutId id="2147486585" r:id="rId12"/>
  </p:sldLayoutIdLst>
  <p:transition>
    <p:random/>
  </p:transition>
  <p:txStyles>
    <p:title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50000">
              <a:schemeClr val="bg1"/>
            </a:gs>
            <a:gs pos="100000">
              <a:schemeClr val="accent1"/>
            </a:gs>
          </a:gsLst>
          <a:lin ang="5400000" scaled="1"/>
        </a:gradFill>
        <a:effectLst/>
      </p:bgPr>
    </p:bg>
    <p:spTree>
      <p:nvGrpSpPr>
        <p:cNvPr id="1" name=""/>
        <p:cNvGrpSpPr/>
        <p:nvPr/>
      </p:nvGrpSpPr>
      <p:grpSpPr>
        <a:xfrm>
          <a:off x="0" y="0"/>
          <a:ext cx="0" cy="0"/>
          <a:chOff x="0" y="0"/>
          <a:chExt cx="0" cy="0"/>
        </a:xfrm>
      </p:grpSpPr>
      <p:sp>
        <p:nvSpPr>
          <p:cNvPr id="23554"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5" tIns="45708" rIns="91415" bIns="45708" numCol="1" anchor="b" anchorCtr="0" compatLnSpc="1">
            <a:prstTxWarp prst="textNoShape">
              <a:avLst/>
            </a:prstTxWarp>
          </a:bodyPr>
          <a:lstStyle/>
          <a:p>
            <a:pPr lvl="0"/>
            <a:r>
              <a:rPr lang="th-TH" smtClean="0"/>
              <a:t>คลิกเพื่อแก้ไขลักษณะชื่อเรื่องต้นแบบ</a:t>
            </a:r>
          </a:p>
        </p:txBody>
      </p:sp>
      <p:sp>
        <p:nvSpPr>
          <p:cNvPr id="23555"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5" tIns="45708" rIns="91415" bIns="45708" numCol="1" anchor="t" anchorCtr="0" compatLnSpc="1">
            <a:prstTxWarp prst="textNoShape">
              <a:avLst/>
            </a:prstTxWarp>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p>
        </p:txBody>
      </p:sp>
      <p:sp>
        <p:nvSpPr>
          <p:cNvPr id="92" name="Rectangle 44"/>
          <p:cNvSpPr>
            <a:spLocks noGrp="1" noChangeArrowheads="1"/>
          </p:cNvSpPr>
          <p:nvPr>
            <p:ph type="dt" sz="half" idx="2"/>
          </p:nvPr>
        </p:nvSpPr>
        <p:spPr bwMode="auto">
          <a:xfrm>
            <a:off x="457200" y="6248400"/>
            <a:ext cx="2133600" cy="457200"/>
          </a:xfrm>
          <a:prstGeom prst="rect">
            <a:avLst/>
          </a:prstGeom>
          <a:ln>
            <a:miter lim="800000"/>
            <a:headEnd/>
            <a:tailEnd/>
          </a:ln>
        </p:spPr>
        <p:txBody>
          <a:bodyPr vert="horz" wrap="square" lIns="91415" tIns="45708" rIns="91415" bIns="45708" numCol="1" anchor="t" anchorCtr="0" compatLnSpc="1">
            <a:prstTxWarp prst="textNoShape">
              <a:avLst/>
            </a:prstTxWarp>
          </a:bodyPr>
          <a:lstStyle>
            <a:lvl1pPr>
              <a:defRPr sz="1400" b="0" i="0">
                <a:latin typeface="+mn-lt"/>
                <a:ea typeface="+mn-ea"/>
                <a:cs typeface="+mn-cs"/>
              </a:defRPr>
            </a:lvl1pPr>
          </a:lstStyle>
          <a:p>
            <a:pPr>
              <a:defRPr/>
            </a:pPr>
            <a:fld id="{1E6E2633-DD44-4831-BE77-E658DDC4D64A}" type="datetimeFigureOut">
              <a:rPr lang="th-TH">
                <a:solidFill>
                  <a:srgbClr val="006699"/>
                </a:solidFill>
              </a:rPr>
              <a:pPr>
                <a:defRPr/>
              </a:pPr>
              <a:t>15/11/55</a:t>
            </a:fld>
            <a:endParaRPr lang="th-TH">
              <a:solidFill>
                <a:srgbClr val="006699"/>
              </a:solidFill>
            </a:endParaRPr>
          </a:p>
        </p:txBody>
      </p:sp>
      <p:sp>
        <p:nvSpPr>
          <p:cNvPr id="93" name="Rectangle 4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15" tIns="45708" rIns="91415" bIns="45708" numCol="1" anchor="t" anchorCtr="0" compatLnSpc="1">
            <a:prstTxWarp prst="textNoShape">
              <a:avLst/>
            </a:prstTxWarp>
          </a:bodyPr>
          <a:lstStyle>
            <a:lvl1pPr algn="ctr">
              <a:defRPr sz="1400" b="0" i="0">
                <a:latin typeface="+mn-lt"/>
                <a:ea typeface="+mn-ea"/>
                <a:cs typeface="+mn-cs"/>
              </a:defRPr>
            </a:lvl1pPr>
          </a:lstStyle>
          <a:p>
            <a:pPr>
              <a:defRPr/>
            </a:pPr>
            <a:endParaRPr lang="th-TH">
              <a:solidFill>
                <a:srgbClr val="006699"/>
              </a:solidFill>
            </a:endParaRPr>
          </a:p>
        </p:txBody>
      </p:sp>
      <p:sp>
        <p:nvSpPr>
          <p:cNvPr id="94" name="Rectangle 4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15" tIns="45708" rIns="91415" bIns="45708" numCol="1" anchor="t" anchorCtr="0" compatLnSpc="1">
            <a:prstTxWarp prst="textNoShape">
              <a:avLst/>
            </a:prstTxWarp>
          </a:bodyPr>
          <a:lstStyle>
            <a:lvl1pPr algn="r">
              <a:defRPr sz="1400" b="0" i="0">
                <a:latin typeface="+mn-lt"/>
                <a:ea typeface="+mn-ea"/>
                <a:cs typeface="+mn-cs"/>
              </a:defRPr>
            </a:lvl1pPr>
          </a:lstStyle>
          <a:p>
            <a:pPr>
              <a:defRPr/>
            </a:pPr>
            <a:fld id="{0CD93114-E0CA-4526-B4B2-B1B10DCF6248}" type="slidenum">
              <a:rPr lang="en-US">
                <a:solidFill>
                  <a:srgbClr val="006699"/>
                </a:solidFill>
              </a:rPr>
              <a:pPr>
                <a:defRPr/>
              </a:pPr>
              <a:t>‹#›</a:t>
            </a:fld>
            <a:endParaRPr lang="th-TH">
              <a:solidFill>
                <a:srgbClr val="006699"/>
              </a:solidFill>
            </a:endParaRPr>
          </a:p>
        </p:txBody>
      </p:sp>
    </p:spTree>
    <p:extLst>
      <p:ext uri="{BB962C8B-B14F-4D97-AF65-F5344CB8AC3E}">
        <p14:creationId xmlns="" xmlns:p14="http://schemas.microsoft.com/office/powerpoint/2010/main" val="1899764228"/>
      </p:ext>
    </p:extLst>
  </p:cSld>
  <p:clrMap bg1="lt1" tx1="dk1" bg2="lt2" tx2="dk2" accent1="accent1" accent2="accent2" accent3="accent3" accent4="accent4" accent5="accent5" accent6="accent6" hlink="hlink" folHlink="folHlink"/>
  <p:sldLayoutIdLst>
    <p:sldLayoutId id="2147486611" r:id="rId1"/>
    <p:sldLayoutId id="2147486612" r:id="rId2"/>
    <p:sldLayoutId id="2147486613" r:id="rId3"/>
    <p:sldLayoutId id="2147486614" r:id="rId4"/>
    <p:sldLayoutId id="2147486615" r:id="rId5"/>
    <p:sldLayoutId id="2147486616" r:id="rId6"/>
    <p:sldLayoutId id="2147486617" r:id="rId7"/>
    <p:sldLayoutId id="2147486618" r:id="rId8"/>
    <p:sldLayoutId id="2147486619" r:id="rId9"/>
    <p:sldLayoutId id="2147486620" r:id="rId10"/>
    <p:sldLayoutId id="2147486621" r:id="rId11"/>
  </p:sldLayoutIdLst>
  <p:txStyles>
    <p:titleStyle>
      <a:lvl1pPr algn="ctr" rtl="0" eaLnBrk="0" fontAlgn="base" hangingPunct="0">
        <a:lnSpc>
          <a:spcPct val="90000"/>
        </a:lnSpc>
        <a:spcBef>
          <a:spcPct val="0"/>
        </a:spcBef>
        <a:spcAft>
          <a:spcPct val="0"/>
        </a:spcAft>
        <a:defRPr sz="4400">
          <a:solidFill>
            <a:schemeClr val="tx2"/>
          </a:solidFill>
          <a:latin typeface="+mj-lt"/>
          <a:ea typeface="+mj-ea"/>
          <a:cs typeface="+mj-cs"/>
        </a:defRPr>
      </a:lvl1pPr>
      <a:lvl2pPr algn="ctr" rtl="0" eaLnBrk="0" fontAlgn="base" hangingPunct="0">
        <a:lnSpc>
          <a:spcPct val="90000"/>
        </a:lnSpc>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lnSpc>
          <a:spcPct val="90000"/>
        </a:lnSpc>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lnSpc>
          <a:spcPct val="90000"/>
        </a:lnSpc>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lnSpc>
          <a:spcPct val="90000"/>
        </a:lnSpc>
        <a:spcBef>
          <a:spcPct val="0"/>
        </a:spcBef>
        <a:spcAft>
          <a:spcPct val="0"/>
        </a:spcAft>
        <a:defRPr sz="4400">
          <a:solidFill>
            <a:schemeClr val="tx2"/>
          </a:solidFill>
          <a:latin typeface="Arial" pitchFamily="34" charset="0"/>
          <a:cs typeface="Angsana New" pitchFamily="18" charset="-34"/>
        </a:defRPr>
      </a:lvl5pPr>
      <a:lvl6pPr marL="457200" algn="ctr" rtl="0" fontAlgn="base">
        <a:lnSpc>
          <a:spcPct val="90000"/>
        </a:lnSpc>
        <a:spcBef>
          <a:spcPct val="0"/>
        </a:spcBef>
        <a:spcAft>
          <a:spcPct val="0"/>
        </a:spcAft>
        <a:defRPr sz="4400">
          <a:solidFill>
            <a:schemeClr val="tx2"/>
          </a:solidFill>
          <a:latin typeface="Arial" pitchFamily="34" charset="0"/>
          <a:cs typeface="Angsana New" pitchFamily="18" charset="-34"/>
        </a:defRPr>
      </a:lvl6pPr>
      <a:lvl7pPr marL="914400" algn="ctr" rtl="0" fontAlgn="base">
        <a:lnSpc>
          <a:spcPct val="90000"/>
        </a:lnSpc>
        <a:spcBef>
          <a:spcPct val="0"/>
        </a:spcBef>
        <a:spcAft>
          <a:spcPct val="0"/>
        </a:spcAft>
        <a:defRPr sz="4400">
          <a:solidFill>
            <a:schemeClr val="tx2"/>
          </a:solidFill>
          <a:latin typeface="Arial" pitchFamily="34" charset="0"/>
          <a:cs typeface="Angsana New" pitchFamily="18" charset="-34"/>
        </a:defRPr>
      </a:lvl7pPr>
      <a:lvl8pPr marL="1371600" algn="ctr" rtl="0" fontAlgn="base">
        <a:lnSpc>
          <a:spcPct val="90000"/>
        </a:lnSpc>
        <a:spcBef>
          <a:spcPct val="0"/>
        </a:spcBef>
        <a:spcAft>
          <a:spcPct val="0"/>
        </a:spcAft>
        <a:defRPr sz="4400">
          <a:solidFill>
            <a:schemeClr val="tx2"/>
          </a:solidFill>
          <a:latin typeface="Arial" pitchFamily="34" charset="0"/>
          <a:cs typeface="Angsana New" pitchFamily="18" charset="-34"/>
        </a:defRPr>
      </a:lvl8pPr>
      <a:lvl9pPr marL="1828800" algn="ctr" rtl="0" fontAlgn="base">
        <a:lnSpc>
          <a:spcPct val="90000"/>
        </a:lnSpc>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29" tIns="45715" rIns="91429" bIns="45715" numCol="1" anchor="ctr" anchorCtr="0" compatLnSpc="1">
            <a:prstTxWarp prst="textNoShape">
              <a:avLst/>
            </a:prstTxWarp>
          </a:bodyPr>
          <a:lstStyle/>
          <a:p>
            <a:pPr lvl="0"/>
            <a:r>
              <a:rPr lang="th-TH" smtClean="0"/>
              <a:t>คลิกเพื่อแก้ไขลักษณะชื่อเรื่องต้นแบบ</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lvl1pPr algn="l">
              <a:defRPr sz="1400" b="0" i="0">
                <a:solidFill>
                  <a:srgbClr val="000000"/>
                </a:solidFill>
                <a:latin typeface="+mn-lt"/>
                <a:ea typeface="+mn-ea"/>
                <a:cs typeface="+mn-cs"/>
              </a:defRPr>
            </a:lvl1pPr>
          </a:lstStyle>
          <a:p>
            <a:pPr>
              <a:defRPr/>
            </a:pPr>
            <a:endParaRPr lang="th-TH"/>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lvl1pPr algn="ctr">
              <a:defRPr sz="1400" b="0" i="0">
                <a:solidFill>
                  <a:srgbClr val="000000"/>
                </a:solidFill>
                <a:latin typeface="+mn-lt"/>
                <a:ea typeface="+mn-ea"/>
                <a:cs typeface="+mn-cs"/>
              </a:defRPr>
            </a:lvl1pPr>
          </a:lstStyle>
          <a:p>
            <a:pPr>
              <a:defRPr/>
            </a:pPr>
            <a:endParaRPr lang="th-TH"/>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lvl1pPr algn="r">
              <a:defRPr sz="1400" b="0" i="0">
                <a:solidFill>
                  <a:srgbClr val="000000"/>
                </a:solidFill>
                <a:latin typeface="+mn-lt"/>
                <a:ea typeface="+mn-ea"/>
                <a:cs typeface="+mn-cs"/>
              </a:defRPr>
            </a:lvl1pPr>
          </a:lstStyle>
          <a:p>
            <a:pPr>
              <a:defRPr/>
            </a:pPr>
            <a:fld id="{F62A324C-2E8F-441C-AC37-0FF68C7B2FB0}"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6623" r:id="rId1"/>
    <p:sldLayoutId id="2147486624" r:id="rId2"/>
    <p:sldLayoutId id="2147486625" r:id="rId3"/>
    <p:sldLayoutId id="2147486626" r:id="rId4"/>
    <p:sldLayoutId id="2147486627" r:id="rId5"/>
    <p:sldLayoutId id="2147486628" r:id="rId6"/>
    <p:sldLayoutId id="2147486629" r:id="rId7"/>
    <p:sldLayoutId id="2147486630" r:id="rId8"/>
    <p:sldLayoutId id="2147486631" r:id="rId9"/>
    <p:sldLayoutId id="2147486632" r:id="rId10"/>
    <p:sldLayoutId id="2147486633" r:id="rId11"/>
  </p:sldLayoutIdLst>
  <p:transition>
    <p:wipe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zh-TW" altLang="en-US" sz="3200" b="1" i="1">
              <a:solidFill>
                <a:prstClr val="black"/>
              </a:solidFill>
            </a:endParaRPr>
          </a:p>
        </p:txBody>
      </p:sp>
      <p:sp>
        <p:nvSpPr>
          <p:cNvPr id="13315"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316"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Calibri"/>
                <a:ea typeface="新細明體"/>
                <a:cs typeface="+mn-cs"/>
              </a:defRPr>
            </a:lvl1pPr>
          </a:lstStyle>
          <a:p>
            <a:pPr>
              <a:defRPr/>
            </a:pPr>
            <a:fld id="{3BC66365-402D-4265-B608-92AD7C841D5D}" type="datetimeFigureOut">
              <a:rPr lang="zh-TW" altLang="en-US" b="1" i="1"/>
              <a:pPr>
                <a:defRPr/>
              </a:pPr>
              <a:t>2012/11/15</a:t>
            </a:fld>
            <a:endParaRPr lang="zh-TW" altLang="en-US" b="1" i="1"/>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Calibri"/>
                <a:ea typeface="新細明體"/>
                <a:cs typeface="+mn-cs"/>
              </a:defRPr>
            </a:lvl1pPr>
          </a:lstStyle>
          <a:p>
            <a:pPr>
              <a:defRPr/>
            </a:pPr>
            <a:endParaRPr lang="zh-TW" altLang="en-US" b="1" i="1"/>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Calibri"/>
                <a:ea typeface="新細明體"/>
                <a:cs typeface="+mn-cs"/>
              </a:defRPr>
            </a:lvl1pPr>
          </a:lstStyle>
          <a:p>
            <a:pPr>
              <a:defRPr/>
            </a:pPr>
            <a:fld id="{1E6E347E-BD6B-4A9D-97ED-1F7123CFCC1F}" type="slidenum">
              <a:rPr lang="zh-TW" altLang="en-US" b="1" i="1"/>
              <a:pPr>
                <a:defRPr/>
              </a:pPr>
              <a:t>‹#›</a:t>
            </a:fld>
            <a:endParaRPr lang="zh-TW" altLang="en-US" b="1" i="1"/>
          </a:p>
        </p:txBody>
      </p:sp>
      <p:pic>
        <p:nvPicPr>
          <p:cNvPr id="9" name="圖片 8"/>
          <p:cNvPicPr>
            <a:picLocks noChangeAspect="1"/>
          </p:cNvPicPr>
          <p:nvPr/>
        </p:nvPicPr>
        <p:blipFill>
          <a:blip r:embed="rId13" cstate="print">
            <a:extLst>
              <a:ext uri="{BEBA8EAE-BF5A-486C-A8C5-ECC9F3942E4B}"/>
              <a:ext uri="{28A0092B-C50C-407E-A947-70E740481C1C}"/>
            </a:extLst>
          </a:blip>
          <a:stretch>
            <a:fillRect/>
          </a:stretch>
        </p:blipFill>
        <p:spPr>
          <a:xfrm>
            <a:off x="5727378" y="5085184"/>
            <a:ext cx="3344614" cy="1850453"/>
          </a:xfrm>
          <a:prstGeom prst="ellipse">
            <a:avLst/>
          </a:prstGeom>
          <a:ln>
            <a:noFill/>
          </a:ln>
          <a:effectLst>
            <a:softEdge rad="112500"/>
          </a:effectLst>
        </p:spPr>
      </p:pic>
      <p:sp>
        <p:nvSpPr>
          <p:cNvPr id="12" name="減號 11"/>
          <p:cNvSpPr/>
          <p:nvPr/>
        </p:nvSpPr>
        <p:spPr>
          <a:xfrm>
            <a:off x="-1008620" y="1167401"/>
            <a:ext cx="11197244" cy="648072"/>
          </a:xfrm>
          <a:prstGeom prst="mathMinus">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TW" altLang="en-US" sz="3200" b="1" i="1">
              <a:solidFill>
                <a:prstClr val="white"/>
              </a:solidFill>
            </a:endParaRPr>
          </a:p>
        </p:txBody>
      </p:sp>
    </p:spTree>
  </p:cSld>
  <p:clrMap bg1="lt1" tx1="dk1" bg2="lt2" tx2="dk2" accent1="accent1" accent2="accent2" accent3="accent3" accent4="accent4" accent5="accent5" accent6="accent6" hlink="hlink" folHlink="folHlink"/>
  <p:sldLayoutIdLst>
    <p:sldLayoutId id="2147486635" r:id="rId1"/>
    <p:sldLayoutId id="2147486636" r:id="rId2"/>
    <p:sldLayoutId id="2147486637" r:id="rId3"/>
    <p:sldLayoutId id="2147486638" r:id="rId4"/>
    <p:sldLayoutId id="2147486639" r:id="rId5"/>
    <p:sldLayoutId id="2147486640" r:id="rId6"/>
    <p:sldLayoutId id="2147486641" r:id="rId7"/>
    <p:sldLayoutId id="2147486642" r:id="rId8"/>
    <p:sldLayoutId id="2147486643" r:id="rId9"/>
    <p:sldLayoutId id="2147486644" r:id="rId10"/>
    <p:sldLayoutId id="214748664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h-TH" smtClean="0"/>
              <a:t>คลิกเพื่อแก้ไขลักษณะชื่อเรื่องต้นแบบ</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p>
        </p:txBody>
      </p:sp>
      <p:sp>
        <p:nvSpPr>
          <p:cNvPr id="449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solidFill>
                  <a:srgbClr val="000000"/>
                </a:solidFill>
                <a:latin typeface="+mn-lt"/>
                <a:ea typeface="+mn-ea"/>
                <a:cs typeface="+mn-cs"/>
              </a:defRPr>
            </a:lvl1pPr>
          </a:lstStyle>
          <a:p>
            <a:pPr>
              <a:defRPr/>
            </a:pPr>
            <a:fld id="{1D098668-D202-4089-BFBF-2E026E3F5F6B}" type="datetimeFigureOut">
              <a:rPr lang="th-TH"/>
              <a:pPr>
                <a:defRPr/>
              </a:pPr>
              <a:t>15/11/55</a:t>
            </a:fld>
            <a:endParaRPr lang="th-TH"/>
          </a:p>
        </p:txBody>
      </p:sp>
      <p:sp>
        <p:nvSpPr>
          <p:cNvPr id="449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rgbClr val="000000"/>
                </a:solidFill>
                <a:latin typeface="+mn-lt"/>
                <a:ea typeface="+mn-ea"/>
                <a:cs typeface="+mn-cs"/>
              </a:defRPr>
            </a:lvl1pPr>
          </a:lstStyle>
          <a:p>
            <a:pPr>
              <a:defRPr/>
            </a:pPr>
            <a:endParaRPr lang="th-TH"/>
          </a:p>
        </p:txBody>
      </p:sp>
      <p:sp>
        <p:nvSpPr>
          <p:cNvPr id="449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rgbClr val="000000"/>
                </a:solidFill>
                <a:latin typeface="+mn-lt"/>
                <a:ea typeface="+mn-ea"/>
                <a:cs typeface="+mn-cs"/>
              </a:defRPr>
            </a:lvl1pPr>
          </a:lstStyle>
          <a:p>
            <a:pPr>
              <a:defRPr/>
            </a:pPr>
            <a:fld id="{82FFCC16-859A-44B1-9F63-24B94DD2EF1B}"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6647" r:id="rId1"/>
    <p:sldLayoutId id="2147486648" r:id="rId2"/>
    <p:sldLayoutId id="2147486649" r:id="rId3"/>
    <p:sldLayoutId id="2147486650" r:id="rId4"/>
    <p:sldLayoutId id="2147486651" r:id="rId5"/>
    <p:sldLayoutId id="2147486652" r:id="rId6"/>
    <p:sldLayoutId id="2147486653" r:id="rId7"/>
    <p:sldLayoutId id="2147486654" r:id="rId8"/>
    <p:sldLayoutId id="2147486655" r:id="rId9"/>
    <p:sldLayoutId id="2147486656" r:id="rId10"/>
    <p:sldLayoutId id="21474866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5613" y="274638"/>
            <a:ext cx="8232775" cy="1143000"/>
          </a:xfrm>
          <a:prstGeom prst="rect">
            <a:avLst/>
          </a:prstGeom>
          <a:noFill/>
          <a:ln w="9525">
            <a:noFill/>
            <a:miter lim="800000"/>
            <a:headEnd/>
            <a:tailEnd/>
          </a:ln>
        </p:spPr>
        <p:txBody>
          <a:bodyPr vert="horz" wrap="square" lIns="82899" tIns="41449" rIns="82899" bIns="41449" numCol="1" anchor="ctr" anchorCtr="0" compatLnSpc="1">
            <a:prstTxWarp prst="textNoShape">
              <a:avLst/>
            </a:prstTxWarp>
          </a:bodyPr>
          <a:lstStyle/>
          <a:p>
            <a:pPr lvl="0"/>
            <a:r>
              <a:rPr lang="th-TH" smtClean="0"/>
              <a:t>Click to edit Master title style</a:t>
            </a:r>
          </a:p>
        </p:txBody>
      </p:sp>
      <p:sp>
        <p:nvSpPr>
          <p:cNvPr id="8195" name="Rectangle 3"/>
          <p:cNvSpPr>
            <a:spLocks noGrp="1" noChangeArrowheads="1"/>
          </p:cNvSpPr>
          <p:nvPr>
            <p:ph type="body" idx="1"/>
          </p:nvPr>
        </p:nvSpPr>
        <p:spPr bwMode="auto">
          <a:xfrm>
            <a:off x="455613" y="1600200"/>
            <a:ext cx="8232775" cy="4527550"/>
          </a:xfrm>
          <a:prstGeom prst="rect">
            <a:avLst/>
          </a:prstGeom>
          <a:noFill/>
          <a:ln w="9525">
            <a:noFill/>
            <a:miter lim="800000"/>
            <a:headEnd/>
            <a:tailEnd/>
          </a:ln>
        </p:spPr>
        <p:txBody>
          <a:bodyPr vert="horz" wrap="square" lIns="82899" tIns="41449" rIns="82899" bIns="41449"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1495044" name="Rectangle 4"/>
          <p:cNvSpPr>
            <a:spLocks noGrp="1" noChangeArrowheads="1"/>
          </p:cNvSpPr>
          <p:nvPr>
            <p:ph type="dt" sz="half" idx="2"/>
          </p:nvPr>
        </p:nvSpPr>
        <p:spPr bwMode="auto">
          <a:xfrm>
            <a:off x="455613" y="6246813"/>
            <a:ext cx="2139950" cy="474662"/>
          </a:xfrm>
          <a:prstGeom prst="rect">
            <a:avLst/>
          </a:prstGeom>
          <a:noFill/>
          <a:ln w="9525">
            <a:noFill/>
            <a:miter lim="800000"/>
            <a:headEnd/>
            <a:tailEnd/>
          </a:ln>
        </p:spPr>
        <p:txBody>
          <a:bodyPr vert="horz" wrap="square" lIns="82899" tIns="41449" rIns="82899" bIns="41449" numCol="1" anchor="t" anchorCtr="0" compatLnSpc="1">
            <a:prstTxWarp prst="textNoShape">
              <a:avLst/>
            </a:prstTxWarp>
          </a:bodyPr>
          <a:lstStyle>
            <a:lvl1pPr>
              <a:defRPr sz="1300" b="0" i="0">
                <a:solidFill>
                  <a:srgbClr val="000000"/>
                </a:solidFill>
                <a:latin typeface="+mn-lt"/>
                <a:ea typeface="Arial Unicode MS" pitchFamily="34" charset="-128"/>
                <a:cs typeface="Arial Unicode MS" pitchFamily="34" charset="-128"/>
              </a:defRPr>
            </a:lvl1pPr>
          </a:lstStyle>
          <a:p>
            <a:pPr>
              <a:defRPr/>
            </a:pPr>
            <a:fld id="{E6503D94-9998-4DDE-9E4C-7415D3F30576}" type="datetimeFigureOut">
              <a:rPr lang="en-US"/>
              <a:pPr>
                <a:defRPr/>
              </a:pPr>
              <a:t>11/15/2012</a:t>
            </a:fld>
            <a:endParaRPr lang="th-TH"/>
          </a:p>
        </p:txBody>
      </p:sp>
      <p:sp>
        <p:nvSpPr>
          <p:cNvPr id="1495045" name="Rectangle 5"/>
          <p:cNvSpPr>
            <a:spLocks noGrp="1" noChangeArrowheads="1"/>
          </p:cNvSpPr>
          <p:nvPr>
            <p:ph type="ftr" sz="quarter" idx="3"/>
          </p:nvPr>
        </p:nvSpPr>
        <p:spPr bwMode="auto">
          <a:xfrm>
            <a:off x="3124200" y="6246813"/>
            <a:ext cx="2895600" cy="474662"/>
          </a:xfrm>
          <a:prstGeom prst="rect">
            <a:avLst/>
          </a:prstGeom>
          <a:noFill/>
          <a:ln w="9525">
            <a:noFill/>
            <a:miter lim="800000"/>
            <a:headEnd/>
            <a:tailEnd/>
          </a:ln>
        </p:spPr>
        <p:txBody>
          <a:bodyPr vert="horz" wrap="square" lIns="82899" tIns="41449" rIns="82899" bIns="41449" numCol="1" anchor="t" anchorCtr="0" compatLnSpc="1">
            <a:prstTxWarp prst="textNoShape">
              <a:avLst/>
            </a:prstTxWarp>
          </a:bodyPr>
          <a:lstStyle>
            <a:lvl1pPr algn="ctr">
              <a:defRPr sz="1300" b="0" i="0">
                <a:solidFill>
                  <a:srgbClr val="000000"/>
                </a:solidFill>
                <a:latin typeface="+mn-lt"/>
                <a:ea typeface="Arial Unicode MS" pitchFamily="34" charset="-128"/>
                <a:cs typeface="Arial Unicode MS" pitchFamily="34" charset="-128"/>
              </a:defRPr>
            </a:lvl1pPr>
          </a:lstStyle>
          <a:p>
            <a:pPr>
              <a:defRPr/>
            </a:pPr>
            <a:endParaRPr lang="th-TH"/>
          </a:p>
        </p:txBody>
      </p:sp>
      <p:sp>
        <p:nvSpPr>
          <p:cNvPr id="1495046" name="Rectangle 6"/>
          <p:cNvSpPr>
            <a:spLocks noGrp="1" noChangeArrowheads="1"/>
          </p:cNvSpPr>
          <p:nvPr>
            <p:ph type="sldNum" sz="quarter" idx="4"/>
          </p:nvPr>
        </p:nvSpPr>
        <p:spPr bwMode="auto">
          <a:xfrm>
            <a:off x="6551613" y="6246813"/>
            <a:ext cx="2136775" cy="474662"/>
          </a:xfrm>
          <a:prstGeom prst="rect">
            <a:avLst/>
          </a:prstGeom>
          <a:noFill/>
          <a:ln w="9525">
            <a:noFill/>
            <a:miter lim="800000"/>
            <a:headEnd/>
            <a:tailEnd/>
          </a:ln>
        </p:spPr>
        <p:txBody>
          <a:bodyPr vert="horz" wrap="square" lIns="82899" tIns="41449" rIns="82899" bIns="41449" numCol="1" anchor="t" anchorCtr="0" compatLnSpc="1">
            <a:prstTxWarp prst="textNoShape">
              <a:avLst/>
            </a:prstTxWarp>
          </a:bodyPr>
          <a:lstStyle>
            <a:lvl1pPr algn="r">
              <a:defRPr sz="1300" b="0" i="0">
                <a:solidFill>
                  <a:srgbClr val="000000"/>
                </a:solidFill>
                <a:latin typeface="+mn-lt"/>
                <a:ea typeface="Arial Unicode MS" pitchFamily="34" charset="-128"/>
                <a:cs typeface="Arial Unicode MS" pitchFamily="34" charset="-128"/>
              </a:defRPr>
            </a:lvl1pPr>
          </a:lstStyle>
          <a:p>
            <a:pPr>
              <a:defRPr/>
            </a:pPr>
            <a:fld id="{A8DA5151-E5BC-432A-85E4-6FB9243A6997}"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6659" r:id="rId1"/>
    <p:sldLayoutId id="2147486660" r:id="rId2"/>
    <p:sldLayoutId id="2147486661" r:id="rId3"/>
    <p:sldLayoutId id="2147486662" r:id="rId4"/>
    <p:sldLayoutId id="2147486663" r:id="rId5"/>
    <p:sldLayoutId id="2147486664" r:id="rId6"/>
    <p:sldLayoutId id="2147486665" r:id="rId7"/>
    <p:sldLayoutId id="2147486666" r:id="rId8"/>
    <p:sldLayoutId id="2147486667" r:id="rId9"/>
    <p:sldLayoutId id="2147486668" r:id="rId10"/>
    <p:sldLayoutId id="2147486669" r:id="rId11"/>
  </p:sldLayoutIdLst>
  <p:transition/>
  <p:hf sldNum="0" hdr="0" ftr="0" dt="0"/>
  <p:txStyles>
    <p:titleStyle>
      <a:lvl1pPr algn="ctr" defTabSz="842963" rtl="0" eaLnBrk="0" fontAlgn="base" hangingPunct="0">
        <a:spcBef>
          <a:spcPct val="0"/>
        </a:spcBef>
        <a:spcAft>
          <a:spcPct val="0"/>
        </a:spcAft>
        <a:defRPr sz="4000">
          <a:solidFill>
            <a:schemeClr val="tx2"/>
          </a:solidFill>
          <a:latin typeface="+mj-lt"/>
          <a:ea typeface="+mj-ea"/>
          <a:cs typeface="+mj-cs"/>
        </a:defRPr>
      </a:lvl1pPr>
      <a:lvl2pPr algn="ctr" defTabSz="842963" rtl="0" eaLnBrk="0" fontAlgn="base" hangingPunct="0">
        <a:spcBef>
          <a:spcPct val="0"/>
        </a:spcBef>
        <a:spcAft>
          <a:spcPct val="0"/>
        </a:spcAft>
        <a:defRPr sz="4000">
          <a:solidFill>
            <a:schemeClr val="tx2"/>
          </a:solidFill>
          <a:latin typeface="Arial" pitchFamily="34" charset="0"/>
          <a:cs typeface="Angsana New" pitchFamily="18" charset="-34"/>
        </a:defRPr>
      </a:lvl2pPr>
      <a:lvl3pPr algn="ctr" defTabSz="842963" rtl="0" eaLnBrk="0" fontAlgn="base" hangingPunct="0">
        <a:spcBef>
          <a:spcPct val="0"/>
        </a:spcBef>
        <a:spcAft>
          <a:spcPct val="0"/>
        </a:spcAft>
        <a:defRPr sz="4000">
          <a:solidFill>
            <a:schemeClr val="tx2"/>
          </a:solidFill>
          <a:latin typeface="Arial" pitchFamily="34" charset="0"/>
          <a:cs typeface="Angsana New" pitchFamily="18" charset="-34"/>
        </a:defRPr>
      </a:lvl3pPr>
      <a:lvl4pPr algn="ctr" defTabSz="842963" rtl="0" eaLnBrk="0" fontAlgn="base" hangingPunct="0">
        <a:spcBef>
          <a:spcPct val="0"/>
        </a:spcBef>
        <a:spcAft>
          <a:spcPct val="0"/>
        </a:spcAft>
        <a:defRPr sz="4000">
          <a:solidFill>
            <a:schemeClr val="tx2"/>
          </a:solidFill>
          <a:latin typeface="Arial" pitchFamily="34" charset="0"/>
          <a:cs typeface="Angsana New" pitchFamily="18" charset="-34"/>
        </a:defRPr>
      </a:lvl4pPr>
      <a:lvl5pPr algn="ctr" defTabSz="842963" rtl="0" eaLnBrk="0" fontAlgn="base" hangingPunct="0">
        <a:spcBef>
          <a:spcPct val="0"/>
        </a:spcBef>
        <a:spcAft>
          <a:spcPct val="0"/>
        </a:spcAft>
        <a:defRPr sz="4000">
          <a:solidFill>
            <a:schemeClr val="tx2"/>
          </a:solidFill>
          <a:latin typeface="Arial" pitchFamily="34" charset="0"/>
          <a:cs typeface="Angsana New" pitchFamily="18" charset="-34"/>
        </a:defRPr>
      </a:lvl5pPr>
      <a:lvl6pPr marL="457200" algn="ctr" defTabSz="842963" rtl="0" fontAlgn="base">
        <a:spcBef>
          <a:spcPct val="0"/>
        </a:spcBef>
        <a:spcAft>
          <a:spcPct val="0"/>
        </a:spcAft>
        <a:defRPr sz="4000">
          <a:solidFill>
            <a:schemeClr val="tx2"/>
          </a:solidFill>
          <a:latin typeface="Arial" pitchFamily="34" charset="0"/>
          <a:cs typeface="Angsana New" pitchFamily="18" charset="-34"/>
        </a:defRPr>
      </a:lvl6pPr>
      <a:lvl7pPr marL="914400" algn="ctr" defTabSz="842963" rtl="0" fontAlgn="base">
        <a:spcBef>
          <a:spcPct val="0"/>
        </a:spcBef>
        <a:spcAft>
          <a:spcPct val="0"/>
        </a:spcAft>
        <a:defRPr sz="4000">
          <a:solidFill>
            <a:schemeClr val="tx2"/>
          </a:solidFill>
          <a:latin typeface="Arial" pitchFamily="34" charset="0"/>
          <a:cs typeface="Angsana New" pitchFamily="18" charset="-34"/>
        </a:defRPr>
      </a:lvl7pPr>
      <a:lvl8pPr marL="1371600" algn="ctr" defTabSz="842963" rtl="0" fontAlgn="base">
        <a:spcBef>
          <a:spcPct val="0"/>
        </a:spcBef>
        <a:spcAft>
          <a:spcPct val="0"/>
        </a:spcAft>
        <a:defRPr sz="4000">
          <a:solidFill>
            <a:schemeClr val="tx2"/>
          </a:solidFill>
          <a:latin typeface="Arial" pitchFamily="34" charset="0"/>
          <a:cs typeface="Angsana New" pitchFamily="18" charset="-34"/>
        </a:defRPr>
      </a:lvl8pPr>
      <a:lvl9pPr marL="1828800" algn="ctr" defTabSz="842963" rtl="0" fontAlgn="base">
        <a:spcBef>
          <a:spcPct val="0"/>
        </a:spcBef>
        <a:spcAft>
          <a:spcPct val="0"/>
        </a:spcAft>
        <a:defRPr sz="4000">
          <a:solidFill>
            <a:schemeClr val="tx2"/>
          </a:solidFill>
          <a:latin typeface="Arial" pitchFamily="34" charset="0"/>
          <a:cs typeface="Angsana New" pitchFamily="18" charset="-34"/>
        </a:defRPr>
      </a:lvl9pPr>
    </p:titleStyle>
    <p:bodyStyle>
      <a:lvl1pPr marL="315913" indent="-315913" algn="l" defTabSz="842963" rtl="0" eaLnBrk="0" fontAlgn="base" hangingPunct="0">
        <a:spcBef>
          <a:spcPct val="20000"/>
        </a:spcBef>
        <a:spcAft>
          <a:spcPct val="0"/>
        </a:spcAft>
        <a:buChar char="•"/>
        <a:defRPr sz="3000">
          <a:solidFill>
            <a:schemeClr val="tx1"/>
          </a:solidFill>
          <a:latin typeface="+mn-lt"/>
          <a:ea typeface="+mn-ea"/>
          <a:cs typeface="+mn-cs"/>
        </a:defRPr>
      </a:lvl1pPr>
      <a:lvl2pPr marL="684213" indent="-263525" algn="l" defTabSz="842963" rtl="0" eaLnBrk="0" fontAlgn="base" hangingPunct="0">
        <a:spcBef>
          <a:spcPct val="20000"/>
        </a:spcBef>
        <a:spcAft>
          <a:spcPct val="0"/>
        </a:spcAft>
        <a:buChar char="–"/>
        <a:defRPr sz="2600">
          <a:solidFill>
            <a:schemeClr val="tx1"/>
          </a:solidFill>
          <a:latin typeface="+mn-lt"/>
          <a:cs typeface="+mn-cs"/>
        </a:defRPr>
      </a:lvl2pPr>
      <a:lvl3pPr marL="1054100" indent="-211138" algn="l" defTabSz="842963" rtl="0" eaLnBrk="0" fontAlgn="base" hangingPunct="0">
        <a:spcBef>
          <a:spcPct val="20000"/>
        </a:spcBef>
        <a:spcAft>
          <a:spcPct val="0"/>
        </a:spcAft>
        <a:buChar char="•"/>
        <a:defRPr sz="2200">
          <a:solidFill>
            <a:schemeClr val="tx1"/>
          </a:solidFill>
          <a:latin typeface="+mn-lt"/>
          <a:cs typeface="+mn-cs"/>
        </a:defRPr>
      </a:lvl3pPr>
      <a:lvl4pPr marL="1474788" indent="-209550" algn="l" defTabSz="842963" rtl="0" eaLnBrk="0" fontAlgn="base" hangingPunct="0">
        <a:spcBef>
          <a:spcPct val="20000"/>
        </a:spcBef>
        <a:spcAft>
          <a:spcPct val="0"/>
        </a:spcAft>
        <a:buChar char="–"/>
        <a:defRPr sz="2000">
          <a:solidFill>
            <a:schemeClr val="tx1"/>
          </a:solidFill>
          <a:latin typeface="+mn-lt"/>
          <a:cs typeface="+mn-cs"/>
        </a:defRPr>
      </a:lvl4pPr>
      <a:lvl5pPr marL="1897063" indent="-209550" algn="l" defTabSz="842963" rtl="0" eaLnBrk="0" fontAlgn="base" hangingPunct="0">
        <a:spcBef>
          <a:spcPct val="20000"/>
        </a:spcBef>
        <a:spcAft>
          <a:spcPct val="0"/>
        </a:spcAft>
        <a:buChar char="»"/>
        <a:defRPr sz="2000">
          <a:solidFill>
            <a:schemeClr val="tx1"/>
          </a:solidFill>
          <a:latin typeface="+mn-lt"/>
          <a:cs typeface="+mn-cs"/>
        </a:defRPr>
      </a:lvl5pPr>
      <a:lvl6pPr marL="2354263" indent="-209550" algn="l" defTabSz="842963" rtl="0" fontAlgn="base">
        <a:spcBef>
          <a:spcPct val="20000"/>
        </a:spcBef>
        <a:spcAft>
          <a:spcPct val="0"/>
        </a:spcAft>
        <a:buChar char="»"/>
        <a:defRPr sz="2000">
          <a:solidFill>
            <a:schemeClr val="tx1"/>
          </a:solidFill>
          <a:latin typeface="+mn-lt"/>
          <a:cs typeface="+mn-cs"/>
        </a:defRPr>
      </a:lvl6pPr>
      <a:lvl7pPr marL="2811463" indent="-209550" algn="l" defTabSz="842963" rtl="0" fontAlgn="base">
        <a:spcBef>
          <a:spcPct val="20000"/>
        </a:spcBef>
        <a:spcAft>
          <a:spcPct val="0"/>
        </a:spcAft>
        <a:buChar char="»"/>
        <a:defRPr sz="2000">
          <a:solidFill>
            <a:schemeClr val="tx1"/>
          </a:solidFill>
          <a:latin typeface="+mn-lt"/>
          <a:cs typeface="+mn-cs"/>
        </a:defRPr>
      </a:lvl7pPr>
      <a:lvl8pPr marL="3268663" indent="-209550" algn="l" defTabSz="842963" rtl="0" fontAlgn="base">
        <a:spcBef>
          <a:spcPct val="20000"/>
        </a:spcBef>
        <a:spcAft>
          <a:spcPct val="0"/>
        </a:spcAft>
        <a:buChar char="»"/>
        <a:defRPr sz="2000">
          <a:solidFill>
            <a:schemeClr val="tx1"/>
          </a:solidFill>
          <a:latin typeface="+mn-lt"/>
          <a:cs typeface="+mn-cs"/>
        </a:defRPr>
      </a:lvl8pPr>
      <a:lvl9pPr marL="3725863" indent="-209550" algn="l" defTabSz="842963"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314" tIns="45657" rIns="91314" bIns="45657" numCol="1" anchor="ctr" anchorCtr="0" compatLnSpc="1">
            <a:prstTxWarp prst="textNoShape">
              <a:avLst/>
            </a:prstTxWarp>
          </a:bodyPr>
          <a:lstStyle/>
          <a:p>
            <a:pPr lvl="0"/>
            <a:r>
              <a:rPr lang="th-TH"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314" tIns="45657" rIns="91314" bIns="45657"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541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314" tIns="45657" rIns="91314" bIns="45657" numCol="1" anchor="t" anchorCtr="0" compatLnSpc="1">
            <a:prstTxWarp prst="textNoShape">
              <a:avLst/>
            </a:prstTxWarp>
          </a:bodyPr>
          <a:lstStyle>
            <a:lvl1pPr algn="ctr">
              <a:spcBef>
                <a:spcPct val="50000"/>
              </a:spcBef>
              <a:defRPr sz="1400">
                <a:latin typeface="Arial" pitchFamily="34" charset="0"/>
                <a:cs typeface="+mn-cs"/>
              </a:defRPr>
            </a:lvl1pPr>
          </a:lstStyle>
          <a:p>
            <a:pPr>
              <a:defRPr/>
            </a:pPr>
            <a:endParaRPr lang="th-TH"/>
          </a:p>
        </p:txBody>
      </p:sp>
      <p:sp>
        <p:nvSpPr>
          <p:cNvPr id="541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314" tIns="45657" rIns="91314" bIns="45657" numCol="1" anchor="t" anchorCtr="0" compatLnSpc="1">
            <a:prstTxWarp prst="textNoShape">
              <a:avLst/>
            </a:prstTxWarp>
          </a:bodyPr>
          <a:lstStyle>
            <a:lvl1pPr algn="ctr">
              <a:spcBef>
                <a:spcPct val="50000"/>
              </a:spcBef>
              <a:defRPr sz="1400">
                <a:latin typeface="Arial" pitchFamily="34" charset="0"/>
                <a:cs typeface="+mn-cs"/>
              </a:defRPr>
            </a:lvl1pPr>
          </a:lstStyle>
          <a:p>
            <a:pPr>
              <a:defRPr/>
            </a:pPr>
            <a:endParaRPr lang="th-TH"/>
          </a:p>
        </p:txBody>
      </p:sp>
      <p:sp>
        <p:nvSpPr>
          <p:cNvPr id="541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314" tIns="45657" rIns="91314" bIns="45657" numCol="1" anchor="t" anchorCtr="0" compatLnSpc="1">
            <a:prstTxWarp prst="textNoShape">
              <a:avLst/>
            </a:prstTxWarp>
          </a:bodyPr>
          <a:lstStyle>
            <a:lvl1pPr algn="r">
              <a:spcBef>
                <a:spcPct val="50000"/>
              </a:spcBef>
              <a:defRPr sz="1400">
                <a:latin typeface="Arial" pitchFamily="34" charset="0"/>
                <a:cs typeface="+mn-cs"/>
              </a:defRPr>
            </a:lvl1pPr>
          </a:lstStyle>
          <a:p>
            <a:pPr>
              <a:defRPr/>
            </a:pPr>
            <a:fld id="{49304437-3152-45CB-A443-6CE48AF01D09}"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6301" r:id="rId1"/>
    <p:sldLayoutId id="2147486302" r:id="rId2"/>
    <p:sldLayoutId id="2147486303" r:id="rId3"/>
    <p:sldLayoutId id="2147486304" r:id="rId4"/>
    <p:sldLayoutId id="2147486305" r:id="rId5"/>
    <p:sldLayoutId id="2147486306" r:id="rId6"/>
    <p:sldLayoutId id="2147486307" r:id="rId7"/>
    <p:sldLayoutId id="2147486308" r:id="rId8"/>
    <p:sldLayoutId id="2147486309" r:id="rId9"/>
    <p:sldLayoutId id="2147486310" r:id="rId10"/>
    <p:sldLayoutId id="21474863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ngsana New" pitchFamily="18" charset="-34"/>
        </a:defRPr>
      </a:lvl2pPr>
      <a:lvl3pPr algn="ctr" rtl="0" eaLnBrk="0" fontAlgn="base" hangingPunct="0">
        <a:spcBef>
          <a:spcPct val="0"/>
        </a:spcBef>
        <a:spcAft>
          <a:spcPct val="0"/>
        </a:spcAft>
        <a:defRPr sz="4400">
          <a:solidFill>
            <a:schemeClr val="tx2"/>
          </a:solidFill>
          <a:latin typeface="Arial" charset="0"/>
          <a:cs typeface="Angsana New" pitchFamily="18" charset="-34"/>
        </a:defRPr>
      </a:lvl3pPr>
      <a:lvl4pPr algn="ctr" rtl="0" eaLnBrk="0" fontAlgn="base" hangingPunct="0">
        <a:spcBef>
          <a:spcPct val="0"/>
        </a:spcBef>
        <a:spcAft>
          <a:spcPct val="0"/>
        </a:spcAft>
        <a:defRPr sz="4400">
          <a:solidFill>
            <a:schemeClr val="tx2"/>
          </a:solidFill>
          <a:latin typeface="Arial" charset="0"/>
          <a:cs typeface="Angsana New" pitchFamily="18" charset="-34"/>
        </a:defRPr>
      </a:lvl4pPr>
      <a:lvl5pPr algn="ctr" rtl="0" eaLnBrk="0" fontAlgn="base" hangingPunct="0">
        <a:spcBef>
          <a:spcPct val="0"/>
        </a:spcBef>
        <a:spcAft>
          <a:spcPct val="0"/>
        </a:spcAft>
        <a:defRPr sz="4400">
          <a:solidFill>
            <a:schemeClr val="tx2"/>
          </a:solidFill>
          <a:latin typeface="Arial" charset="0"/>
          <a:cs typeface="Angsana New" pitchFamily="18" charset="-34"/>
        </a:defRPr>
      </a:lvl5pPr>
      <a:lvl6pPr marL="457003" algn="ctr" rtl="0" fontAlgn="base">
        <a:spcBef>
          <a:spcPct val="0"/>
        </a:spcBef>
        <a:spcAft>
          <a:spcPct val="0"/>
        </a:spcAft>
        <a:defRPr sz="4400">
          <a:solidFill>
            <a:schemeClr val="tx2"/>
          </a:solidFill>
          <a:latin typeface="Arial" charset="0"/>
          <a:cs typeface="Angsana New" pitchFamily="18" charset="-34"/>
        </a:defRPr>
      </a:lvl6pPr>
      <a:lvl7pPr marL="914009" algn="ctr" rtl="0" fontAlgn="base">
        <a:spcBef>
          <a:spcPct val="0"/>
        </a:spcBef>
        <a:spcAft>
          <a:spcPct val="0"/>
        </a:spcAft>
        <a:defRPr sz="4400">
          <a:solidFill>
            <a:schemeClr val="tx2"/>
          </a:solidFill>
          <a:latin typeface="Arial" charset="0"/>
          <a:cs typeface="Angsana New" pitchFamily="18" charset="-34"/>
        </a:defRPr>
      </a:lvl7pPr>
      <a:lvl8pPr marL="1371010" algn="ctr" rtl="0" fontAlgn="base">
        <a:spcBef>
          <a:spcPct val="0"/>
        </a:spcBef>
        <a:spcAft>
          <a:spcPct val="0"/>
        </a:spcAft>
        <a:defRPr sz="4400">
          <a:solidFill>
            <a:schemeClr val="tx2"/>
          </a:solidFill>
          <a:latin typeface="Arial" charset="0"/>
          <a:cs typeface="Angsana New" pitchFamily="18" charset="-34"/>
        </a:defRPr>
      </a:lvl8pPr>
      <a:lvl9pPr marL="1828016" algn="ctr" rtl="0" fontAlgn="base">
        <a:spcBef>
          <a:spcPct val="0"/>
        </a:spcBef>
        <a:spcAft>
          <a:spcPct val="0"/>
        </a:spcAft>
        <a:defRPr sz="4400">
          <a:solidFill>
            <a:schemeClr val="tx2"/>
          </a:solidFill>
          <a:latin typeface="Arial" charset="0"/>
          <a:cs typeface="Angsana New" pitchFamily="18" charset="-34"/>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800">
          <a:solidFill>
            <a:schemeClr val="tx1"/>
          </a:solidFill>
          <a:latin typeface="+mn-lt"/>
          <a:cs typeface="+mn-cs"/>
        </a:defRPr>
      </a:lvl2pPr>
      <a:lvl3pPr marL="1139825" indent="-225425" algn="l" rtl="0" eaLnBrk="0" fontAlgn="base" hangingPunct="0">
        <a:spcBef>
          <a:spcPct val="20000"/>
        </a:spcBef>
        <a:spcAft>
          <a:spcPct val="0"/>
        </a:spcAft>
        <a:buChar char="•"/>
        <a:defRPr sz="2400">
          <a:solidFill>
            <a:schemeClr val="tx1"/>
          </a:solidFill>
          <a:latin typeface="+mn-lt"/>
          <a:cs typeface="+mn-cs"/>
        </a:defRPr>
      </a:lvl3pPr>
      <a:lvl4pPr marL="1597025" indent="-225425" algn="l" rtl="0" eaLnBrk="0" fontAlgn="base" hangingPunct="0">
        <a:spcBef>
          <a:spcPct val="20000"/>
        </a:spcBef>
        <a:spcAft>
          <a:spcPct val="0"/>
        </a:spcAft>
        <a:buChar char="–"/>
        <a:defRPr sz="2000">
          <a:solidFill>
            <a:schemeClr val="tx1"/>
          </a:solidFill>
          <a:latin typeface="+mn-lt"/>
          <a:cs typeface="+mn-cs"/>
        </a:defRPr>
      </a:lvl4pPr>
      <a:lvl5pPr marL="2054225" indent="-225425" algn="l" rtl="0" eaLnBrk="0" fontAlgn="base" hangingPunct="0">
        <a:spcBef>
          <a:spcPct val="20000"/>
        </a:spcBef>
        <a:spcAft>
          <a:spcPct val="0"/>
        </a:spcAft>
        <a:buChar char="»"/>
        <a:defRPr sz="2000">
          <a:solidFill>
            <a:schemeClr val="tx1"/>
          </a:solidFill>
          <a:latin typeface="+mn-lt"/>
          <a:cs typeface="+mn-cs"/>
        </a:defRPr>
      </a:lvl5pPr>
      <a:lvl6pPr marL="2513522" indent="-228502" algn="l" rtl="0" fontAlgn="base">
        <a:spcBef>
          <a:spcPct val="20000"/>
        </a:spcBef>
        <a:spcAft>
          <a:spcPct val="0"/>
        </a:spcAft>
        <a:buChar char="»"/>
        <a:defRPr sz="2000">
          <a:solidFill>
            <a:schemeClr val="tx1"/>
          </a:solidFill>
          <a:latin typeface="+mn-lt"/>
          <a:cs typeface="+mn-cs"/>
        </a:defRPr>
      </a:lvl6pPr>
      <a:lvl7pPr marL="2970526" indent="-228502" algn="l" rtl="0" fontAlgn="base">
        <a:spcBef>
          <a:spcPct val="20000"/>
        </a:spcBef>
        <a:spcAft>
          <a:spcPct val="0"/>
        </a:spcAft>
        <a:buChar char="»"/>
        <a:defRPr sz="2000">
          <a:solidFill>
            <a:schemeClr val="tx1"/>
          </a:solidFill>
          <a:latin typeface="+mn-lt"/>
          <a:cs typeface="+mn-cs"/>
        </a:defRPr>
      </a:lvl7pPr>
      <a:lvl8pPr marL="3427531" indent="-228502" algn="l" rtl="0" fontAlgn="base">
        <a:spcBef>
          <a:spcPct val="20000"/>
        </a:spcBef>
        <a:spcAft>
          <a:spcPct val="0"/>
        </a:spcAft>
        <a:buChar char="»"/>
        <a:defRPr sz="2000">
          <a:solidFill>
            <a:schemeClr val="tx1"/>
          </a:solidFill>
          <a:latin typeface="+mn-lt"/>
          <a:cs typeface="+mn-cs"/>
        </a:defRPr>
      </a:lvl8pPr>
      <a:lvl9pPr marL="3884535" indent="-22850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009" rtl="0" eaLnBrk="1" latinLnBrk="0" hangingPunct="1">
        <a:defRPr sz="1800" kern="1200">
          <a:solidFill>
            <a:schemeClr val="tx1"/>
          </a:solidFill>
          <a:latin typeface="+mn-lt"/>
          <a:ea typeface="+mn-ea"/>
          <a:cs typeface="+mn-cs"/>
        </a:defRPr>
      </a:lvl1pPr>
      <a:lvl2pPr marL="457003" algn="l" defTabSz="914009" rtl="0" eaLnBrk="1" latinLnBrk="0" hangingPunct="1">
        <a:defRPr sz="1800" kern="1200">
          <a:solidFill>
            <a:schemeClr val="tx1"/>
          </a:solidFill>
          <a:latin typeface="+mn-lt"/>
          <a:ea typeface="+mn-ea"/>
          <a:cs typeface="+mn-cs"/>
        </a:defRPr>
      </a:lvl2pPr>
      <a:lvl3pPr marL="914009" algn="l" defTabSz="914009" rtl="0" eaLnBrk="1" latinLnBrk="0" hangingPunct="1">
        <a:defRPr sz="1800" kern="1200">
          <a:solidFill>
            <a:schemeClr val="tx1"/>
          </a:solidFill>
          <a:latin typeface="+mn-lt"/>
          <a:ea typeface="+mn-ea"/>
          <a:cs typeface="+mn-cs"/>
        </a:defRPr>
      </a:lvl3pPr>
      <a:lvl4pPr marL="1371010" algn="l" defTabSz="914009" rtl="0" eaLnBrk="1" latinLnBrk="0" hangingPunct="1">
        <a:defRPr sz="1800" kern="1200">
          <a:solidFill>
            <a:schemeClr val="tx1"/>
          </a:solidFill>
          <a:latin typeface="+mn-lt"/>
          <a:ea typeface="+mn-ea"/>
          <a:cs typeface="+mn-cs"/>
        </a:defRPr>
      </a:lvl4pPr>
      <a:lvl5pPr marL="1828016" algn="l" defTabSz="914009" rtl="0" eaLnBrk="1" latinLnBrk="0" hangingPunct="1">
        <a:defRPr sz="1800" kern="1200">
          <a:solidFill>
            <a:schemeClr val="tx1"/>
          </a:solidFill>
          <a:latin typeface="+mn-lt"/>
          <a:ea typeface="+mn-ea"/>
          <a:cs typeface="+mn-cs"/>
        </a:defRPr>
      </a:lvl5pPr>
      <a:lvl6pPr marL="2285020" algn="l" defTabSz="914009" rtl="0" eaLnBrk="1" latinLnBrk="0" hangingPunct="1">
        <a:defRPr sz="1800" kern="1200">
          <a:solidFill>
            <a:schemeClr val="tx1"/>
          </a:solidFill>
          <a:latin typeface="+mn-lt"/>
          <a:ea typeface="+mn-ea"/>
          <a:cs typeface="+mn-cs"/>
        </a:defRPr>
      </a:lvl6pPr>
      <a:lvl7pPr marL="2742025" algn="l" defTabSz="914009" rtl="0" eaLnBrk="1" latinLnBrk="0" hangingPunct="1">
        <a:defRPr sz="1800" kern="1200">
          <a:solidFill>
            <a:schemeClr val="tx1"/>
          </a:solidFill>
          <a:latin typeface="+mn-lt"/>
          <a:ea typeface="+mn-ea"/>
          <a:cs typeface="+mn-cs"/>
        </a:defRPr>
      </a:lvl7pPr>
      <a:lvl8pPr marL="3199028" algn="l" defTabSz="914009" rtl="0" eaLnBrk="1" latinLnBrk="0" hangingPunct="1">
        <a:defRPr sz="1800" kern="1200">
          <a:solidFill>
            <a:schemeClr val="tx1"/>
          </a:solidFill>
          <a:latin typeface="+mn-lt"/>
          <a:ea typeface="+mn-ea"/>
          <a:cs typeface="+mn-cs"/>
        </a:defRPr>
      </a:lvl8pPr>
      <a:lvl9pPr marL="3656034" algn="l" defTabSz="9140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83694" tIns="41845" rIns="83694" bIns="41845" numCol="1" anchor="ctr" anchorCtr="0" compatLnSpc="1">
            <a:prstTxWarp prst="textNoShape">
              <a:avLst/>
            </a:prstTxWarp>
          </a:bodyPr>
          <a:lstStyle/>
          <a:p>
            <a:pPr lvl="0"/>
            <a:r>
              <a:rPr lang="th-TH" smtClean="0"/>
              <a:t>Click to edit Master title style</a:t>
            </a:r>
          </a:p>
        </p:txBody>
      </p:sp>
      <p:sp>
        <p:nvSpPr>
          <p:cNvPr id="15363" name="Rectangle 3"/>
          <p:cNvSpPr>
            <a:spLocks noGrp="1" noChangeArrowheads="1"/>
          </p:cNvSpPr>
          <p:nvPr>
            <p:ph type="body" idx="1"/>
          </p:nvPr>
        </p:nvSpPr>
        <p:spPr bwMode="auto">
          <a:xfrm>
            <a:off x="457200" y="1600200"/>
            <a:ext cx="8229600" cy="4527550"/>
          </a:xfrm>
          <a:prstGeom prst="rect">
            <a:avLst/>
          </a:prstGeom>
          <a:noFill/>
          <a:ln w="9525">
            <a:noFill/>
            <a:miter lim="800000"/>
            <a:headEnd/>
            <a:tailEnd/>
          </a:ln>
        </p:spPr>
        <p:txBody>
          <a:bodyPr vert="horz" wrap="square" lIns="83694" tIns="41845" rIns="83694" bIns="41845"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1028" name="Rectangle 4"/>
          <p:cNvSpPr>
            <a:spLocks noGrp="1" noChangeArrowheads="1"/>
          </p:cNvSpPr>
          <p:nvPr>
            <p:ph type="dt" sz="half" idx="2"/>
          </p:nvPr>
        </p:nvSpPr>
        <p:spPr bwMode="auto">
          <a:xfrm>
            <a:off x="457200" y="6246813"/>
            <a:ext cx="2136775" cy="474662"/>
          </a:xfrm>
          <a:prstGeom prst="rect">
            <a:avLst/>
          </a:prstGeom>
          <a:noFill/>
          <a:ln w="9525">
            <a:noFill/>
            <a:miter lim="800000"/>
            <a:headEnd/>
            <a:tailEnd/>
          </a:ln>
        </p:spPr>
        <p:txBody>
          <a:bodyPr vert="horz" wrap="square" lIns="83694" tIns="41845" rIns="83694" bIns="41845" numCol="1" anchor="t" anchorCtr="0" compatLnSpc="1">
            <a:prstTxWarp prst="textNoShape">
              <a:avLst/>
            </a:prstTxWarp>
          </a:bodyPr>
          <a:lstStyle>
            <a:lvl1pPr algn="l">
              <a:spcBef>
                <a:spcPct val="0"/>
              </a:spcBef>
              <a:defRPr sz="1300">
                <a:solidFill>
                  <a:schemeClr val="tx1"/>
                </a:solidFill>
                <a:latin typeface="Arial" pitchFamily="34" charset="0"/>
                <a:cs typeface="Angsana New" pitchFamily="18" charset="-34"/>
              </a:defRPr>
            </a:lvl1pPr>
          </a:lstStyle>
          <a:p>
            <a:pPr>
              <a:defRPr/>
            </a:pPr>
            <a:endParaRPr lang="en-US"/>
          </a:p>
        </p:txBody>
      </p:sp>
      <p:sp>
        <p:nvSpPr>
          <p:cNvPr id="1029" name="Rectangle 5"/>
          <p:cNvSpPr>
            <a:spLocks noGrp="1" noChangeArrowheads="1"/>
          </p:cNvSpPr>
          <p:nvPr>
            <p:ph type="ftr" sz="quarter" idx="3"/>
          </p:nvPr>
        </p:nvSpPr>
        <p:spPr bwMode="auto">
          <a:xfrm>
            <a:off x="3124200" y="6246813"/>
            <a:ext cx="2895600" cy="474662"/>
          </a:xfrm>
          <a:prstGeom prst="rect">
            <a:avLst/>
          </a:prstGeom>
          <a:noFill/>
          <a:ln w="9525">
            <a:noFill/>
            <a:miter lim="800000"/>
            <a:headEnd/>
            <a:tailEnd/>
          </a:ln>
        </p:spPr>
        <p:txBody>
          <a:bodyPr vert="horz" wrap="square" lIns="83694" tIns="41845" rIns="83694" bIns="41845" numCol="1" anchor="t" anchorCtr="0" compatLnSpc="1">
            <a:prstTxWarp prst="textNoShape">
              <a:avLst/>
            </a:prstTxWarp>
          </a:bodyPr>
          <a:lstStyle>
            <a:lvl1pPr algn="ctr">
              <a:spcBef>
                <a:spcPct val="0"/>
              </a:spcBef>
              <a:defRPr sz="1300">
                <a:solidFill>
                  <a:schemeClr val="tx1"/>
                </a:solidFill>
                <a:latin typeface="Arial" pitchFamily="34" charset="0"/>
                <a:cs typeface="Angsana New" pitchFamily="18" charset="-34"/>
              </a:defRPr>
            </a:lvl1pPr>
          </a:lstStyle>
          <a:p>
            <a:pPr>
              <a:defRPr/>
            </a:pPr>
            <a:endParaRPr lang="en-US"/>
          </a:p>
        </p:txBody>
      </p:sp>
      <p:sp>
        <p:nvSpPr>
          <p:cNvPr id="1030" name="Rectangle 6"/>
          <p:cNvSpPr>
            <a:spLocks noGrp="1" noChangeArrowheads="1"/>
          </p:cNvSpPr>
          <p:nvPr>
            <p:ph type="sldNum" sz="quarter" idx="4"/>
          </p:nvPr>
        </p:nvSpPr>
        <p:spPr bwMode="auto">
          <a:xfrm>
            <a:off x="6550025" y="6246813"/>
            <a:ext cx="2136775" cy="474662"/>
          </a:xfrm>
          <a:prstGeom prst="rect">
            <a:avLst/>
          </a:prstGeom>
          <a:noFill/>
          <a:ln w="9525">
            <a:noFill/>
            <a:miter lim="800000"/>
            <a:headEnd/>
            <a:tailEnd/>
          </a:ln>
        </p:spPr>
        <p:txBody>
          <a:bodyPr vert="horz" wrap="square" lIns="83694" tIns="41845" rIns="83694" bIns="41845" numCol="1" anchor="t" anchorCtr="0" compatLnSpc="1">
            <a:prstTxWarp prst="textNoShape">
              <a:avLst/>
            </a:prstTxWarp>
          </a:bodyPr>
          <a:lstStyle>
            <a:lvl1pPr algn="r">
              <a:spcBef>
                <a:spcPct val="0"/>
              </a:spcBef>
              <a:defRPr sz="1300">
                <a:solidFill>
                  <a:schemeClr val="tx1"/>
                </a:solidFill>
                <a:latin typeface="Arial" pitchFamily="34" charset="0"/>
                <a:cs typeface="Angsana New" pitchFamily="18" charset="-34"/>
              </a:defRPr>
            </a:lvl1pPr>
          </a:lstStyle>
          <a:p>
            <a:pPr>
              <a:defRPr/>
            </a:pPr>
            <a:fld id="{1BBF584B-DC3F-41B1-825D-1FBAAEA61E9D}"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6458" r:id="rId1"/>
    <p:sldLayoutId id="2147486459" r:id="rId2"/>
    <p:sldLayoutId id="2147486460" r:id="rId3"/>
    <p:sldLayoutId id="2147486461" r:id="rId4"/>
    <p:sldLayoutId id="2147486462" r:id="rId5"/>
    <p:sldLayoutId id="2147486463" r:id="rId6"/>
    <p:sldLayoutId id="2147486464" r:id="rId7"/>
    <p:sldLayoutId id="2147486465" r:id="rId8"/>
    <p:sldLayoutId id="2147486466" r:id="rId9"/>
    <p:sldLayoutId id="2147486467" r:id="rId10"/>
    <p:sldLayoutId id="2147486468" r:id="rId11"/>
    <p:sldLayoutId id="2147486469" r:id="rId12"/>
    <p:sldLayoutId id="2147486470" r:id="rId13"/>
    <p:sldLayoutId id="2147486471" r:id="rId14"/>
  </p:sldLayoutIdLst>
  <p:transition/>
  <p:txStyles>
    <p:titleStyle>
      <a:lvl1pPr algn="ctr" defTabSz="841375" rtl="0" eaLnBrk="0" fontAlgn="base" hangingPunct="0">
        <a:spcBef>
          <a:spcPct val="0"/>
        </a:spcBef>
        <a:spcAft>
          <a:spcPct val="0"/>
        </a:spcAft>
        <a:defRPr sz="4000">
          <a:solidFill>
            <a:schemeClr val="tx2"/>
          </a:solidFill>
          <a:latin typeface="+mj-lt"/>
          <a:ea typeface="+mj-ea"/>
          <a:cs typeface="+mj-cs"/>
        </a:defRPr>
      </a:lvl1pPr>
      <a:lvl2pPr algn="ctr" defTabSz="841375" rtl="0" eaLnBrk="0" fontAlgn="base" hangingPunct="0">
        <a:spcBef>
          <a:spcPct val="0"/>
        </a:spcBef>
        <a:spcAft>
          <a:spcPct val="0"/>
        </a:spcAft>
        <a:defRPr sz="4000">
          <a:solidFill>
            <a:schemeClr val="tx2"/>
          </a:solidFill>
          <a:latin typeface="Arial" pitchFamily="34" charset="0"/>
          <a:cs typeface="Angsana New" pitchFamily="18" charset="-34"/>
        </a:defRPr>
      </a:lvl2pPr>
      <a:lvl3pPr algn="ctr" defTabSz="841375" rtl="0" eaLnBrk="0" fontAlgn="base" hangingPunct="0">
        <a:spcBef>
          <a:spcPct val="0"/>
        </a:spcBef>
        <a:spcAft>
          <a:spcPct val="0"/>
        </a:spcAft>
        <a:defRPr sz="4000">
          <a:solidFill>
            <a:schemeClr val="tx2"/>
          </a:solidFill>
          <a:latin typeface="Arial" pitchFamily="34" charset="0"/>
          <a:cs typeface="Angsana New" pitchFamily="18" charset="-34"/>
        </a:defRPr>
      </a:lvl3pPr>
      <a:lvl4pPr algn="ctr" defTabSz="841375" rtl="0" eaLnBrk="0" fontAlgn="base" hangingPunct="0">
        <a:spcBef>
          <a:spcPct val="0"/>
        </a:spcBef>
        <a:spcAft>
          <a:spcPct val="0"/>
        </a:spcAft>
        <a:defRPr sz="4000">
          <a:solidFill>
            <a:schemeClr val="tx2"/>
          </a:solidFill>
          <a:latin typeface="Arial" pitchFamily="34" charset="0"/>
          <a:cs typeface="Angsana New" pitchFamily="18" charset="-34"/>
        </a:defRPr>
      </a:lvl4pPr>
      <a:lvl5pPr algn="ctr" defTabSz="841375" rtl="0" eaLnBrk="0" fontAlgn="base" hangingPunct="0">
        <a:spcBef>
          <a:spcPct val="0"/>
        </a:spcBef>
        <a:spcAft>
          <a:spcPct val="0"/>
        </a:spcAft>
        <a:defRPr sz="4000">
          <a:solidFill>
            <a:schemeClr val="tx2"/>
          </a:solidFill>
          <a:latin typeface="Arial" pitchFamily="34" charset="0"/>
          <a:cs typeface="Angsana New" pitchFamily="18" charset="-34"/>
        </a:defRPr>
      </a:lvl5pPr>
      <a:lvl6pPr marL="418001" algn="ctr" rtl="0" fontAlgn="base">
        <a:spcBef>
          <a:spcPct val="0"/>
        </a:spcBef>
        <a:spcAft>
          <a:spcPct val="0"/>
        </a:spcAft>
        <a:defRPr sz="4000">
          <a:solidFill>
            <a:schemeClr val="tx2"/>
          </a:solidFill>
          <a:latin typeface="Arial" pitchFamily="34" charset="0"/>
          <a:cs typeface="Angsana New" pitchFamily="18" charset="-34"/>
        </a:defRPr>
      </a:lvl6pPr>
      <a:lvl7pPr marL="836003" algn="ctr" rtl="0" fontAlgn="base">
        <a:spcBef>
          <a:spcPct val="0"/>
        </a:spcBef>
        <a:spcAft>
          <a:spcPct val="0"/>
        </a:spcAft>
        <a:defRPr sz="4000">
          <a:solidFill>
            <a:schemeClr val="tx2"/>
          </a:solidFill>
          <a:latin typeface="Arial" pitchFamily="34" charset="0"/>
          <a:cs typeface="Angsana New" pitchFamily="18" charset="-34"/>
        </a:defRPr>
      </a:lvl7pPr>
      <a:lvl8pPr marL="1254004" algn="ctr" rtl="0" fontAlgn="base">
        <a:spcBef>
          <a:spcPct val="0"/>
        </a:spcBef>
        <a:spcAft>
          <a:spcPct val="0"/>
        </a:spcAft>
        <a:defRPr sz="4000">
          <a:solidFill>
            <a:schemeClr val="tx2"/>
          </a:solidFill>
          <a:latin typeface="Arial" pitchFamily="34" charset="0"/>
          <a:cs typeface="Angsana New" pitchFamily="18" charset="-34"/>
        </a:defRPr>
      </a:lvl8pPr>
      <a:lvl9pPr marL="1672008" algn="ctr" rtl="0" fontAlgn="base">
        <a:spcBef>
          <a:spcPct val="0"/>
        </a:spcBef>
        <a:spcAft>
          <a:spcPct val="0"/>
        </a:spcAft>
        <a:defRPr sz="4000">
          <a:solidFill>
            <a:schemeClr val="tx2"/>
          </a:solidFill>
          <a:latin typeface="Arial" pitchFamily="34" charset="0"/>
          <a:cs typeface="Angsana New" pitchFamily="18" charset="-34"/>
        </a:defRPr>
      </a:lvl9pPr>
    </p:titleStyle>
    <p:bodyStyle>
      <a:lvl1pPr marL="312738" indent="-312738" algn="l" defTabSz="841375" rtl="0" eaLnBrk="0" fontAlgn="base" hangingPunct="0">
        <a:spcBef>
          <a:spcPct val="20000"/>
        </a:spcBef>
        <a:spcAft>
          <a:spcPct val="0"/>
        </a:spcAft>
        <a:buChar char="•"/>
        <a:defRPr sz="3000">
          <a:solidFill>
            <a:schemeClr val="tx1"/>
          </a:solidFill>
          <a:latin typeface="+mn-lt"/>
          <a:ea typeface="+mn-ea"/>
          <a:cs typeface="+mn-cs"/>
        </a:defRPr>
      </a:lvl1pPr>
      <a:lvl2pPr marL="681038" indent="-260350" algn="l" defTabSz="841375" rtl="0" eaLnBrk="0" fontAlgn="base" hangingPunct="0">
        <a:spcBef>
          <a:spcPct val="20000"/>
        </a:spcBef>
        <a:spcAft>
          <a:spcPct val="0"/>
        </a:spcAft>
        <a:buChar char="–"/>
        <a:defRPr sz="2600">
          <a:solidFill>
            <a:schemeClr val="tx1"/>
          </a:solidFill>
          <a:latin typeface="+mn-lt"/>
          <a:cs typeface="+mn-cs"/>
        </a:defRPr>
      </a:lvl2pPr>
      <a:lvl3pPr marL="1050925" indent="-207963" algn="l" defTabSz="841375" rtl="0" eaLnBrk="0" fontAlgn="base" hangingPunct="0">
        <a:spcBef>
          <a:spcPct val="20000"/>
        </a:spcBef>
        <a:spcAft>
          <a:spcPct val="0"/>
        </a:spcAft>
        <a:buChar char="•"/>
        <a:defRPr sz="2200">
          <a:solidFill>
            <a:schemeClr val="tx1"/>
          </a:solidFill>
          <a:latin typeface="+mn-lt"/>
          <a:cs typeface="+mn-cs"/>
        </a:defRPr>
      </a:lvl3pPr>
      <a:lvl4pPr marL="1473200" indent="-207963" algn="l" defTabSz="841375" rtl="0" eaLnBrk="0" fontAlgn="base" hangingPunct="0">
        <a:spcBef>
          <a:spcPct val="20000"/>
        </a:spcBef>
        <a:spcAft>
          <a:spcPct val="0"/>
        </a:spcAft>
        <a:buChar char="–"/>
        <a:defRPr sz="2000">
          <a:solidFill>
            <a:schemeClr val="tx1"/>
          </a:solidFill>
          <a:latin typeface="+mn-lt"/>
          <a:cs typeface="+mn-cs"/>
        </a:defRPr>
      </a:lvl4pPr>
      <a:lvl5pPr marL="1895475" indent="-207963" algn="l" defTabSz="841375" rtl="0" eaLnBrk="0" fontAlgn="base" hangingPunct="0">
        <a:spcBef>
          <a:spcPct val="20000"/>
        </a:spcBef>
        <a:spcAft>
          <a:spcPct val="0"/>
        </a:spcAft>
        <a:buChar char="»"/>
        <a:defRPr sz="2000">
          <a:solidFill>
            <a:schemeClr val="tx1"/>
          </a:solidFill>
          <a:latin typeface="+mn-lt"/>
          <a:cs typeface="+mn-cs"/>
        </a:defRPr>
      </a:lvl5pPr>
      <a:lvl6pPr marL="2299011" indent="-209001" algn="l" rtl="0" fontAlgn="base">
        <a:spcBef>
          <a:spcPct val="20000"/>
        </a:spcBef>
        <a:spcAft>
          <a:spcPct val="0"/>
        </a:spcAft>
        <a:buChar char="»"/>
        <a:defRPr sz="1800">
          <a:solidFill>
            <a:schemeClr val="tx1"/>
          </a:solidFill>
          <a:latin typeface="+mn-lt"/>
          <a:cs typeface="+mn-cs"/>
        </a:defRPr>
      </a:lvl6pPr>
      <a:lvl7pPr marL="2717012" indent="-209001" algn="l" rtl="0" fontAlgn="base">
        <a:spcBef>
          <a:spcPct val="20000"/>
        </a:spcBef>
        <a:spcAft>
          <a:spcPct val="0"/>
        </a:spcAft>
        <a:buChar char="»"/>
        <a:defRPr sz="1800">
          <a:solidFill>
            <a:schemeClr val="tx1"/>
          </a:solidFill>
          <a:latin typeface="+mn-lt"/>
          <a:cs typeface="+mn-cs"/>
        </a:defRPr>
      </a:lvl7pPr>
      <a:lvl8pPr marL="3135017" indent="-209001" algn="l" rtl="0" fontAlgn="base">
        <a:spcBef>
          <a:spcPct val="20000"/>
        </a:spcBef>
        <a:spcAft>
          <a:spcPct val="0"/>
        </a:spcAft>
        <a:buChar char="»"/>
        <a:defRPr sz="1800">
          <a:solidFill>
            <a:schemeClr val="tx1"/>
          </a:solidFill>
          <a:latin typeface="+mn-lt"/>
          <a:cs typeface="+mn-cs"/>
        </a:defRPr>
      </a:lvl8pPr>
      <a:lvl9pPr marL="3553016" indent="-209001" algn="l" rtl="0" fontAlgn="base">
        <a:spcBef>
          <a:spcPct val="20000"/>
        </a:spcBef>
        <a:spcAft>
          <a:spcPct val="0"/>
        </a:spcAft>
        <a:buChar char="»"/>
        <a:defRPr sz="1800">
          <a:solidFill>
            <a:schemeClr val="tx1"/>
          </a:solidFill>
          <a:latin typeface="+mn-lt"/>
          <a:cs typeface="+mn-cs"/>
        </a:defRPr>
      </a:lvl9pPr>
    </p:bodyStyle>
    <p:otherStyle>
      <a:defPPr>
        <a:defRPr lang="th-TH"/>
      </a:defPPr>
      <a:lvl1pPr marL="0" algn="l" defTabSz="836003" rtl="0" eaLnBrk="1" latinLnBrk="0" hangingPunct="1">
        <a:defRPr sz="2600" kern="1200">
          <a:solidFill>
            <a:schemeClr val="tx1"/>
          </a:solidFill>
          <a:latin typeface="+mn-lt"/>
          <a:ea typeface="+mn-ea"/>
          <a:cs typeface="+mn-cs"/>
        </a:defRPr>
      </a:lvl1pPr>
      <a:lvl2pPr marL="418001" algn="l" defTabSz="836003" rtl="0" eaLnBrk="1" latinLnBrk="0" hangingPunct="1">
        <a:defRPr sz="2600" kern="1200">
          <a:solidFill>
            <a:schemeClr val="tx1"/>
          </a:solidFill>
          <a:latin typeface="+mn-lt"/>
          <a:ea typeface="+mn-ea"/>
          <a:cs typeface="+mn-cs"/>
        </a:defRPr>
      </a:lvl2pPr>
      <a:lvl3pPr marL="836003" algn="l" defTabSz="836003" rtl="0" eaLnBrk="1" latinLnBrk="0" hangingPunct="1">
        <a:defRPr sz="2600" kern="1200">
          <a:solidFill>
            <a:schemeClr val="tx1"/>
          </a:solidFill>
          <a:latin typeface="+mn-lt"/>
          <a:ea typeface="+mn-ea"/>
          <a:cs typeface="+mn-cs"/>
        </a:defRPr>
      </a:lvl3pPr>
      <a:lvl4pPr marL="1254004" algn="l" defTabSz="836003" rtl="0" eaLnBrk="1" latinLnBrk="0" hangingPunct="1">
        <a:defRPr sz="2600" kern="1200">
          <a:solidFill>
            <a:schemeClr val="tx1"/>
          </a:solidFill>
          <a:latin typeface="+mn-lt"/>
          <a:ea typeface="+mn-ea"/>
          <a:cs typeface="+mn-cs"/>
        </a:defRPr>
      </a:lvl4pPr>
      <a:lvl5pPr marL="1672008" algn="l" defTabSz="836003" rtl="0" eaLnBrk="1" latinLnBrk="0" hangingPunct="1">
        <a:defRPr sz="2600" kern="1200">
          <a:solidFill>
            <a:schemeClr val="tx1"/>
          </a:solidFill>
          <a:latin typeface="+mn-lt"/>
          <a:ea typeface="+mn-ea"/>
          <a:cs typeface="+mn-cs"/>
        </a:defRPr>
      </a:lvl5pPr>
      <a:lvl6pPr marL="2090010" algn="l" defTabSz="836003" rtl="0" eaLnBrk="1" latinLnBrk="0" hangingPunct="1">
        <a:defRPr sz="2600" kern="1200">
          <a:solidFill>
            <a:schemeClr val="tx1"/>
          </a:solidFill>
          <a:latin typeface="+mn-lt"/>
          <a:ea typeface="+mn-ea"/>
          <a:cs typeface="+mn-cs"/>
        </a:defRPr>
      </a:lvl6pPr>
      <a:lvl7pPr marL="2508011" algn="l" defTabSz="836003" rtl="0" eaLnBrk="1" latinLnBrk="0" hangingPunct="1">
        <a:defRPr sz="2600" kern="1200">
          <a:solidFill>
            <a:schemeClr val="tx1"/>
          </a:solidFill>
          <a:latin typeface="+mn-lt"/>
          <a:ea typeface="+mn-ea"/>
          <a:cs typeface="+mn-cs"/>
        </a:defRPr>
      </a:lvl7pPr>
      <a:lvl8pPr marL="2926014" algn="l" defTabSz="836003" rtl="0" eaLnBrk="1" latinLnBrk="0" hangingPunct="1">
        <a:defRPr sz="2600" kern="1200">
          <a:solidFill>
            <a:schemeClr val="tx1"/>
          </a:solidFill>
          <a:latin typeface="+mn-lt"/>
          <a:ea typeface="+mn-ea"/>
          <a:cs typeface="+mn-cs"/>
        </a:defRPr>
      </a:lvl8pPr>
      <a:lvl9pPr marL="3344016" algn="l" defTabSz="836003"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h-TH" smtClean="0"/>
              <a:t>คลิกเพื่อแก้ไขลักษณะชื่อเรื่องต้นแบบ</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p>
        </p:txBody>
      </p:sp>
      <p:sp>
        <p:nvSpPr>
          <p:cNvPr id="2791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cs typeface="+mn-cs"/>
              </a:defRPr>
            </a:lvl1pPr>
          </a:lstStyle>
          <a:p>
            <a:pPr>
              <a:defRPr/>
            </a:pPr>
            <a:fld id="{ADC51347-59A0-474F-BC5B-0B0F5098EC4F}" type="datetimeFigureOut">
              <a:rPr lang="th-TH"/>
              <a:pPr>
                <a:defRPr/>
              </a:pPr>
              <a:t>15/11/55</a:t>
            </a:fld>
            <a:endParaRPr lang="th-TH"/>
          </a:p>
        </p:txBody>
      </p:sp>
      <p:sp>
        <p:nvSpPr>
          <p:cNvPr id="2791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cs typeface="+mn-cs"/>
              </a:defRPr>
            </a:lvl1pPr>
          </a:lstStyle>
          <a:p>
            <a:pPr>
              <a:defRPr/>
            </a:pPr>
            <a:endParaRPr lang="th-TH"/>
          </a:p>
        </p:txBody>
      </p:sp>
      <p:sp>
        <p:nvSpPr>
          <p:cNvPr id="2791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342D0509-15F7-4358-8262-F907A8892511}"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6323" r:id="rId1"/>
    <p:sldLayoutId id="2147486324" r:id="rId2"/>
    <p:sldLayoutId id="2147486325" r:id="rId3"/>
    <p:sldLayoutId id="2147486326" r:id="rId4"/>
    <p:sldLayoutId id="2147486327" r:id="rId5"/>
    <p:sldLayoutId id="2147486328" r:id="rId6"/>
    <p:sldLayoutId id="2147486329" r:id="rId7"/>
    <p:sldLayoutId id="2147486330" r:id="rId8"/>
    <p:sldLayoutId id="2147486331" r:id="rId9"/>
    <p:sldLayoutId id="2147486332" r:id="rId10"/>
    <p:sldLayoutId id="21474863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ngsana New" pitchFamily="18" charset="-34"/>
        </a:defRPr>
      </a:lvl2pPr>
      <a:lvl3pPr algn="ctr" rtl="0" eaLnBrk="0" fontAlgn="base" hangingPunct="0">
        <a:spcBef>
          <a:spcPct val="0"/>
        </a:spcBef>
        <a:spcAft>
          <a:spcPct val="0"/>
        </a:spcAft>
        <a:defRPr sz="4400">
          <a:solidFill>
            <a:schemeClr val="tx2"/>
          </a:solidFill>
          <a:latin typeface="Arial" charset="0"/>
          <a:cs typeface="Angsana New" pitchFamily="18" charset="-34"/>
        </a:defRPr>
      </a:lvl3pPr>
      <a:lvl4pPr algn="ctr" rtl="0" eaLnBrk="0" fontAlgn="base" hangingPunct="0">
        <a:spcBef>
          <a:spcPct val="0"/>
        </a:spcBef>
        <a:spcAft>
          <a:spcPct val="0"/>
        </a:spcAft>
        <a:defRPr sz="4400">
          <a:solidFill>
            <a:schemeClr val="tx2"/>
          </a:solidFill>
          <a:latin typeface="Arial" charset="0"/>
          <a:cs typeface="Angsana New" pitchFamily="18" charset="-34"/>
        </a:defRPr>
      </a:lvl4pPr>
      <a:lvl5pPr algn="ctr" rtl="0" eaLnBrk="0" fontAlgn="base" hangingPunct="0">
        <a:spcBef>
          <a:spcPct val="0"/>
        </a:spcBef>
        <a:spcAft>
          <a:spcPct val="0"/>
        </a:spcAft>
        <a:defRPr sz="4400">
          <a:solidFill>
            <a:schemeClr val="tx2"/>
          </a:solidFill>
          <a:latin typeface="Arial" charset="0"/>
          <a:cs typeface="Angsana New" pitchFamily="18" charset="-34"/>
        </a:defRPr>
      </a:lvl5pPr>
      <a:lvl6pPr marL="457200" algn="ctr" rtl="0" fontAlgn="base">
        <a:spcBef>
          <a:spcPct val="0"/>
        </a:spcBef>
        <a:spcAft>
          <a:spcPct val="0"/>
        </a:spcAft>
        <a:defRPr sz="4400">
          <a:solidFill>
            <a:schemeClr val="tx2"/>
          </a:solidFill>
          <a:latin typeface="Arial" charset="0"/>
          <a:cs typeface="Angsana New" pitchFamily="18" charset="-34"/>
        </a:defRPr>
      </a:lvl6pPr>
      <a:lvl7pPr marL="914400" algn="ctr" rtl="0" fontAlgn="base">
        <a:spcBef>
          <a:spcPct val="0"/>
        </a:spcBef>
        <a:spcAft>
          <a:spcPct val="0"/>
        </a:spcAft>
        <a:defRPr sz="4400">
          <a:solidFill>
            <a:schemeClr val="tx2"/>
          </a:solidFill>
          <a:latin typeface="Arial" charset="0"/>
          <a:cs typeface="Angsana New" pitchFamily="18" charset="-34"/>
        </a:defRPr>
      </a:lvl7pPr>
      <a:lvl8pPr marL="1371600" algn="ctr" rtl="0" fontAlgn="base">
        <a:spcBef>
          <a:spcPct val="0"/>
        </a:spcBef>
        <a:spcAft>
          <a:spcPct val="0"/>
        </a:spcAft>
        <a:defRPr sz="4400">
          <a:solidFill>
            <a:schemeClr val="tx2"/>
          </a:solidFill>
          <a:latin typeface="Arial" charset="0"/>
          <a:cs typeface="Angsana New" pitchFamily="18" charset="-34"/>
        </a:defRPr>
      </a:lvl8pPr>
      <a:lvl9pPr marL="1828800" algn="ctr" rtl="0" fontAlgn="base">
        <a:spcBef>
          <a:spcPct val="0"/>
        </a:spcBef>
        <a:spcAft>
          <a:spcPct val="0"/>
        </a:spcAft>
        <a:defRPr sz="4400">
          <a:solidFill>
            <a:schemeClr val="tx2"/>
          </a:solidFill>
          <a:latin typeface="Arial"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472" r:id="rId1"/>
  </p:sldLayoutIdLst>
  <p:timing>
    <p:tnLst>
      <p:par>
        <p:cTn id="1" dur="indefinite" restart="never" nodeType="tmRoot"/>
      </p:par>
    </p:tnLst>
  </p:timing>
  <p:txStyles>
    <p:titleStyle>
      <a:lvl1pPr algn="ctr" rtl="0" eaLnBrk="0" fontAlgn="base" hangingPunct="0">
        <a:spcBef>
          <a:spcPct val="0"/>
        </a:spcBef>
        <a:spcAft>
          <a:spcPct val="0"/>
        </a:spcAft>
        <a:defRPr sz="4200" b="1" i="1">
          <a:solidFill>
            <a:schemeClr val="tx1"/>
          </a:solidFill>
          <a:latin typeface="Arial" charset="0"/>
          <a:ea typeface="+mj-ea"/>
          <a:cs typeface="+mj-cs"/>
        </a:defRPr>
      </a:lvl1pPr>
      <a:lvl2pPr algn="ctr" rtl="0" eaLnBrk="0" fontAlgn="base" hangingPunct="0">
        <a:spcBef>
          <a:spcPct val="0"/>
        </a:spcBef>
        <a:spcAft>
          <a:spcPct val="0"/>
        </a:spcAft>
        <a:defRPr sz="4200" b="1" i="1">
          <a:solidFill>
            <a:schemeClr val="tx1"/>
          </a:solidFill>
          <a:latin typeface="Arial" charset="0"/>
          <a:cs typeface="Angsana New" pitchFamily="18" charset="-34"/>
        </a:defRPr>
      </a:lvl2pPr>
      <a:lvl3pPr algn="ctr" rtl="0" eaLnBrk="0" fontAlgn="base" hangingPunct="0">
        <a:spcBef>
          <a:spcPct val="0"/>
        </a:spcBef>
        <a:spcAft>
          <a:spcPct val="0"/>
        </a:spcAft>
        <a:defRPr sz="4200" b="1" i="1">
          <a:solidFill>
            <a:schemeClr val="tx1"/>
          </a:solidFill>
          <a:latin typeface="Arial" charset="0"/>
          <a:cs typeface="Angsana New" pitchFamily="18" charset="-34"/>
        </a:defRPr>
      </a:lvl3pPr>
      <a:lvl4pPr algn="ctr" rtl="0" eaLnBrk="0" fontAlgn="base" hangingPunct="0">
        <a:spcBef>
          <a:spcPct val="0"/>
        </a:spcBef>
        <a:spcAft>
          <a:spcPct val="0"/>
        </a:spcAft>
        <a:defRPr sz="4200" b="1" i="1">
          <a:solidFill>
            <a:schemeClr val="tx1"/>
          </a:solidFill>
          <a:latin typeface="Arial" charset="0"/>
          <a:cs typeface="Angsana New" pitchFamily="18" charset="-34"/>
        </a:defRPr>
      </a:lvl4pPr>
      <a:lvl5pPr algn="ctr" rtl="0" eaLnBrk="0" fontAlgn="base" hangingPunct="0">
        <a:spcBef>
          <a:spcPct val="0"/>
        </a:spcBef>
        <a:spcAft>
          <a:spcPct val="0"/>
        </a:spcAft>
        <a:defRPr sz="4200" b="1" i="1">
          <a:solidFill>
            <a:schemeClr val="tx1"/>
          </a:solidFill>
          <a:latin typeface="Arial" charset="0"/>
          <a:cs typeface="Angsana New" pitchFamily="18" charset="-34"/>
        </a:defRPr>
      </a:lvl5pPr>
      <a:lvl6pPr marL="457042" algn="ctr" rtl="0" fontAlgn="base">
        <a:spcBef>
          <a:spcPct val="0"/>
        </a:spcBef>
        <a:spcAft>
          <a:spcPct val="0"/>
        </a:spcAft>
        <a:defRPr sz="4200" b="1" i="1">
          <a:solidFill>
            <a:schemeClr val="tx1"/>
          </a:solidFill>
          <a:latin typeface="Arial" charset="0"/>
          <a:cs typeface="Angsana New" pitchFamily="18" charset="-34"/>
        </a:defRPr>
      </a:lvl6pPr>
      <a:lvl7pPr marL="914087" algn="ctr" rtl="0" fontAlgn="base">
        <a:spcBef>
          <a:spcPct val="0"/>
        </a:spcBef>
        <a:spcAft>
          <a:spcPct val="0"/>
        </a:spcAft>
        <a:defRPr sz="4200" b="1" i="1">
          <a:solidFill>
            <a:schemeClr val="tx1"/>
          </a:solidFill>
          <a:latin typeface="Arial" charset="0"/>
          <a:cs typeface="Angsana New" pitchFamily="18" charset="-34"/>
        </a:defRPr>
      </a:lvl7pPr>
      <a:lvl8pPr marL="1371128" algn="ctr" rtl="0" fontAlgn="base">
        <a:spcBef>
          <a:spcPct val="0"/>
        </a:spcBef>
        <a:spcAft>
          <a:spcPct val="0"/>
        </a:spcAft>
        <a:defRPr sz="4200" b="1" i="1">
          <a:solidFill>
            <a:schemeClr val="tx1"/>
          </a:solidFill>
          <a:latin typeface="Arial" charset="0"/>
          <a:cs typeface="Angsana New" pitchFamily="18" charset="-34"/>
        </a:defRPr>
      </a:lvl8pPr>
      <a:lvl9pPr marL="1828173" algn="ctr" rtl="0" fontAlgn="base">
        <a:spcBef>
          <a:spcPct val="0"/>
        </a:spcBef>
        <a:spcAft>
          <a:spcPct val="0"/>
        </a:spcAft>
        <a:defRPr sz="4200" b="1" i="1">
          <a:solidFill>
            <a:schemeClr val="tx1"/>
          </a:solidFill>
          <a:latin typeface="Arial" charset="0"/>
          <a:cs typeface="Angsana New" pitchFamily="18" charset="-34"/>
        </a:defRPr>
      </a:lvl9pPr>
    </p:titleStyle>
    <p:bodyStyle>
      <a:lvl1pPr marL="339725" indent="-339725" algn="l" rtl="0" eaLnBrk="0" fontAlgn="base" hangingPunct="0">
        <a:spcBef>
          <a:spcPct val="20000"/>
        </a:spcBef>
        <a:spcAft>
          <a:spcPct val="0"/>
        </a:spcAft>
        <a:buClr>
          <a:schemeClr val="folHlink"/>
        </a:buClr>
        <a:buFont typeface="Wingdings" pitchFamily="2" charset="2"/>
        <a:buChar char="v"/>
        <a:defRPr sz="3200">
          <a:solidFill>
            <a:schemeClr val="tx1"/>
          </a:solidFill>
          <a:latin typeface="Arial" charset="0"/>
          <a:ea typeface="+mn-ea"/>
          <a:cs typeface="+mn-cs"/>
        </a:defRPr>
      </a:lvl1pPr>
      <a:lvl2pPr marL="739775" indent="-282575" algn="l" rtl="0" eaLnBrk="0" fontAlgn="base" hangingPunct="0">
        <a:spcBef>
          <a:spcPct val="20000"/>
        </a:spcBef>
        <a:spcAft>
          <a:spcPct val="0"/>
        </a:spcAft>
        <a:buClr>
          <a:schemeClr val="tx2"/>
        </a:buClr>
        <a:buFont typeface="Wingdings" pitchFamily="2" charset="2"/>
        <a:buChar char="§"/>
        <a:defRPr sz="2800">
          <a:solidFill>
            <a:schemeClr val="tx1"/>
          </a:solidFill>
          <a:latin typeface="Arial" charset="0"/>
          <a:cs typeface="+mn-cs"/>
        </a:defRPr>
      </a:lvl2pPr>
      <a:lvl3pPr marL="1139825" indent="-225425" algn="l" rtl="0" eaLnBrk="0" fontAlgn="base" hangingPunct="0">
        <a:spcBef>
          <a:spcPct val="20000"/>
        </a:spcBef>
        <a:spcAft>
          <a:spcPct val="0"/>
        </a:spcAft>
        <a:buChar char="•"/>
        <a:defRPr sz="2400">
          <a:solidFill>
            <a:schemeClr val="tx1"/>
          </a:solidFill>
          <a:latin typeface="Arial" charset="0"/>
          <a:cs typeface="+mn-cs"/>
        </a:defRPr>
      </a:lvl3pPr>
      <a:lvl4pPr marL="1597025" indent="-225425" algn="l" rtl="0" eaLnBrk="0" fontAlgn="base" hangingPunct="0">
        <a:spcBef>
          <a:spcPct val="20000"/>
        </a:spcBef>
        <a:spcAft>
          <a:spcPct val="0"/>
        </a:spcAft>
        <a:buChar char="–"/>
        <a:defRPr sz="2000">
          <a:solidFill>
            <a:schemeClr val="tx1"/>
          </a:solidFill>
          <a:latin typeface="Arial" charset="0"/>
          <a:cs typeface="+mn-cs"/>
        </a:defRPr>
      </a:lvl4pPr>
      <a:lvl5pPr marL="2054225" indent="-225425" algn="l" rtl="0" eaLnBrk="0" fontAlgn="base" hangingPunct="0">
        <a:spcBef>
          <a:spcPct val="20000"/>
        </a:spcBef>
        <a:spcAft>
          <a:spcPct val="0"/>
        </a:spcAft>
        <a:buChar char="»"/>
        <a:defRPr sz="2000">
          <a:solidFill>
            <a:schemeClr val="tx1"/>
          </a:solidFill>
          <a:latin typeface="Arial" charset="0"/>
          <a:cs typeface="+mn-cs"/>
        </a:defRPr>
      </a:lvl5pPr>
      <a:lvl6pPr marL="2513738" indent="-228522" algn="l" rtl="0" fontAlgn="base">
        <a:spcBef>
          <a:spcPct val="20000"/>
        </a:spcBef>
        <a:spcAft>
          <a:spcPct val="0"/>
        </a:spcAft>
        <a:buChar char="»"/>
        <a:defRPr sz="2000">
          <a:solidFill>
            <a:schemeClr val="tx1"/>
          </a:solidFill>
          <a:latin typeface="+mn-lt"/>
          <a:cs typeface="+mn-cs"/>
        </a:defRPr>
      </a:lvl6pPr>
      <a:lvl7pPr marL="2970781" indent="-228522" algn="l" rtl="0" fontAlgn="base">
        <a:spcBef>
          <a:spcPct val="20000"/>
        </a:spcBef>
        <a:spcAft>
          <a:spcPct val="0"/>
        </a:spcAft>
        <a:buChar char="»"/>
        <a:defRPr sz="2000">
          <a:solidFill>
            <a:schemeClr val="tx1"/>
          </a:solidFill>
          <a:latin typeface="+mn-lt"/>
          <a:cs typeface="+mn-cs"/>
        </a:defRPr>
      </a:lvl7pPr>
      <a:lvl8pPr marL="3427825" indent="-228522" algn="l" rtl="0" fontAlgn="base">
        <a:spcBef>
          <a:spcPct val="20000"/>
        </a:spcBef>
        <a:spcAft>
          <a:spcPct val="0"/>
        </a:spcAft>
        <a:buChar char="»"/>
        <a:defRPr sz="2000">
          <a:solidFill>
            <a:schemeClr val="tx1"/>
          </a:solidFill>
          <a:latin typeface="+mn-lt"/>
          <a:cs typeface="+mn-cs"/>
        </a:defRPr>
      </a:lvl8pPr>
      <a:lvl9pPr marL="3884868" indent="-22852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29" tIns="45715" rIns="91429" bIns="45715" numCol="1" anchor="ctr" anchorCtr="0" compatLnSpc="1">
            <a:prstTxWarp prst="textNoShape">
              <a:avLst/>
            </a:prstTxWarp>
          </a:bodyPr>
          <a:lstStyle/>
          <a:p>
            <a:pPr lvl="0"/>
            <a:r>
              <a:rPr lang="th-TH" smtClean="0"/>
              <a:t>คลิกเพื่อแก้ไขลักษณะชื่อเรื่องต้นแบบ</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lvl1pPr algn="l">
              <a:defRPr sz="1400" b="0" i="0">
                <a:solidFill>
                  <a:srgbClr val="000000"/>
                </a:solidFill>
                <a:latin typeface="+mn-lt"/>
                <a:ea typeface="+mn-ea"/>
                <a:cs typeface="+mn-cs"/>
              </a:defRPr>
            </a:lvl1pPr>
          </a:lstStyle>
          <a:p>
            <a:pPr>
              <a:defRPr/>
            </a:pPr>
            <a:endParaRPr lang="th-TH"/>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lvl1pPr algn="ctr">
              <a:defRPr sz="1400" b="0" i="0">
                <a:solidFill>
                  <a:srgbClr val="000000"/>
                </a:solidFill>
                <a:latin typeface="+mn-lt"/>
                <a:ea typeface="+mn-ea"/>
                <a:cs typeface="+mn-cs"/>
              </a:defRPr>
            </a:lvl1pPr>
          </a:lstStyle>
          <a:p>
            <a:pPr>
              <a:defRPr/>
            </a:pPr>
            <a:endParaRPr lang="th-TH"/>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lvl1pPr algn="r">
              <a:defRPr sz="1400" b="0" i="0">
                <a:solidFill>
                  <a:srgbClr val="000000"/>
                </a:solidFill>
                <a:latin typeface="+mn-lt"/>
                <a:ea typeface="+mn-ea"/>
                <a:cs typeface="+mn-cs"/>
              </a:defRPr>
            </a:lvl1pPr>
          </a:lstStyle>
          <a:p>
            <a:pPr>
              <a:defRPr/>
            </a:pPr>
            <a:fld id="{32C708BE-6DA0-4788-9006-71052230B948}"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6433" r:id="rId1"/>
    <p:sldLayoutId id="2147486434" r:id="rId2"/>
    <p:sldLayoutId id="2147486435" r:id="rId3"/>
    <p:sldLayoutId id="2147486436" r:id="rId4"/>
    <p:sldLayoutId id="2147486437" r:id="rId5"/>
    <p:sldLayoutId id="2147486438" r:id="rId6"/>
    <p:sldLayoutId id="2147486439" r:id="rId7"/>
    <p:sldLayoutId id="2147486440" r:id="rId8"/>
    <p:sldLayoutId id="2147486441" r:id="rId9"/>
    <p:sldLayoutId id="2147486442" r:id="rId10"/>
    <p:sldLayoutId id="2147486443" r:id="rId11"/>
  </p:sldLayoutIdLst>
  <p:transition>
    <p:wipe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81BE403-1146-4769-A9A1-1D8F43E892B4}" type="datetimeFigureOut">
              <a:rPr lang="th-TH" smtClean="0">
                <a:solidFill>
                  <a:prstClr val="black">
                    <a:tint val="75000"/>
                  </a:prstClr>
                </a:solidFill>
                <a:latin typeface="Calibri"/>
                <a:cs typeface="Cordia New"/>
              </a:rPr>
              <a:pPr fontAlgn="auto">
                <a:spcBef>
                  <a:spcPts val="0"/>
                </a:spcBef>
                <a:spcAft>
                  <a:spcPts val="0"/>
                </a:spcAft>
              </a:pPr>
              <a:t>15/11/55</a:t>
            </a:fld>
            <a:endParaRPr lang="th-TH">
              <a:solidFill>
                <a:prstClr val="black">
                  <a:tint val="75000"/>
                </a:prstClr>
              </a:solidFill>
              <a:latin typeface="Calibri"/>
              <a:cs typeface="Cordia New"/>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th-TH">
              <a:solidFill>
                <a:prstClr val="black">
                  <a:tint val="75000"/>
                </a:prstClr>
              </a:solidFill>
              <a:latin typeface="Calibri"/>
              <a:cs typeface="Cordia New"/>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C6899D0-E9DE-4EA7-B2E5-5DD6DFC9DB60}" type="slidenum">
              <a:rPr lang="th-TH" smtClean="0">
                <a:solidFill>
                  <a:prstClr val="black">
                    <a:tint val="75000"/>
                  </a:prstClr>
                </a:solidFill>
                <a:latin typeface="Calibri"/>
                <a:cs typeface="Cordia New"/>
              </a:rPr>
              <a:pPr fontAlgn="auto">
                <a:spcBef>
                  <a:spcPts val="0"/>
                </a:spcBef>
                <a:spcAft>
                  <a:spcPts val="0"/>
                </a:spcAft>
              </a:pPr>
              <a:t>‹#›</a:t>
            </a:fld>
            <a:endParaRPr lang="th-TH">
              <a:solidFill>
                <a:prstClr val="black">
                  <a:tint val="75000"/>
                </a:prstClr>
              </a:solidFill>
              <a:latin typeface="Calibri"/>
              <a:cs typeface="Cordia New"/>
            </a:endParaRPr>
          </a:p>
        </p:txBody>
      </p:sp>
    </p:spTree>
  </p:cSld>
  <p:clrMap bg1="lt1" tx1="dk1" bg2="lt2" tx2="dk2" accent1="accent1" accent2="accent2" accent3="accent3" accent4="accent4" accent5="accent5" accent6="accent6" hlink="hlink" folHlink="folHlink"/>
  <p:sldLayoutIdLst>
    <p:sldLayoutId id="2147486501" r:id="rId1"/>
    <p:sldLayoutId id="2147486502" r:id="rId2"/>
    <p:sldLayoutId id="2147486503" r:id="rId3"/>
    <p:sldLayoutId id="2147486504" r:id="rId4"/>
    <p:sldLayoutId id="2147486505" r:id="rId5"/>
    <p:sldLayoutId id="2147486506" r:id="rId6"/>
    <p:sldLayoutId id="2147486507" r:id="rId7"/>
    <p:sldLayoutId id="2147486508" r:id="rId8"/>
    <p:sldLayoutId id="2147486509" r:id="rId9"/>
    <p:sldLayoutId id="2147486510" r:id="rId10"/>
    <p:sldLayoutId id="21474865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zh-TW" altLang="en-US" sz="3200" b="1" i="1">
              <a:solidFill>
                <a:prstClr val="black"/>
              </a:solidFill>
            </a:endParaRPr>
          </a:p>
        </p:txBody>
      </p:sp>
      <p:sp>
        <p:nvSpPr>
          <p:cNvPr id="36867"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6868"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Calibri"/>
                <a:ea typeface="新細明體"/>
                <a:cs typeface="+mn-cs"/>
              </a:defRPr>
            </a:lvl1pPr>
          </a:lstStyle>
          <a:p>
            <a:pPr>
              <a:defRPr/>
            </a:pPr>
            <a:fld id="{880D2339-993D-4874-977E-D40E71DCFCCF}" type="datetimeFigureOut">
              <a:rPr lang="zh-TW" altLang="en-US" b="1" i="1"/>
              <a:pPr>
                <a:defRPr/>
              </a:pPr>
              <a:t>2012/11/15</a:t>
            </a:fld>
            <a:endParaRPr lang="zh-TW" altLang="en-US" b="1" i="1"/>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Calibri"/>
                <a:ea typeface="新細明體"/>
                <a:cs typeface="+mn-cs"/>
              </a:defRPr>
            </a:lvl1pPr>
          </a:lstStyle>
          <a:p>
            <a:pPr>
              <a:defRPr/>
            </a:pPr>
            <a:endParaRPr lang="zh-TW" altLang="en-US" b="1" i="1"/>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Calibri"/>
                <a:ea typeface="新細明體"/>
                <a:cs typeface="+mn-cs"/>
              </a:defRPr>
            </a:lvl1pPr>
          </a:lstStyle>
          <a:p>
            <a:pPr>
              <a:defRPr/>
            </a:pPr>
            <a:fld id="{B280418A-C61D-4471-BCA3-3757405223CE}" type="slidenum">
              <a:rPr lang="zh-TW" altLang="en-US" b="1" i="1"/>
              <a:pPr>
                <a:defRPr/>
              </a:pPr>
              <a:t>‹#›</a:t>
            </a:fld>
            <a:endParaRPr lang="zh-TW" altLang="en-US" b="1" i="1"/>
          </a:p>
        </p:txBody>
      </p:sp>
      <p:pic>
        <p:nvPicPr>
          <p:cNvPr id="9" name="圖片 8"/>
          <p:cNvPicPr>
            <a:picLocks noChangeAspect="1"/>
          </p:cNvPicPr>
          <p:nvPr/>
        </p:nvPicPr>
        <p:blipFill>
          <a:blip r:embed="rId13" cstate="print">
            <a:extLst>
              <a:ext uri="{BEBA8EAE-BF5A-486C-A8C5-ECC9F3942E4B}"/>
              <a:ext uri="{28A0092B-C50C-407E-A947-70E740481C1C}"/>
            </a:extLst>
          </a:blip>
          <a:stretch>
            <a:fillRect/>
          </a:stretch>
        </p:blipFill>
        <p:spPr>
          <a:xfrm>
            <a:off x="5727378" y="5085184"/>
            <a:ext cx="3344614" cy="1850453"/>
          </a:xfrm>
          <a:prstGeom prst="ellipse">
            <a:avLst/>
          </a:prstGeom>
          <a:ln>
            <a:noFill/>
          </a:ln>
          <a:effectLst>
            <a:softEdge rad="112500"/>
          </a:effectLst>
        </p:spPr>
      </p:pic>
      <p:sp>
        <p:nvSpPr>
          <p:cNvPr id="12" name="減號 11"/>
          <p:cNvSpPr/>
          <p:nvPr/>
        </p:nvSpPr>
        <p:spPr>
          <a:xfrm>
            <a:off x="-1008620" y="1167401"/>
            <a:ext cx="11197244" cy="648072"/>
          </a:xfrm>
          <a:prstGeom prst="mathMinus">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TW" altLang="en-US" sz="3200" b="1" i="1">
              <a:solidFill>
                <a:prstClr val="white"/>
              </a:solidFill>
            </a:endParaRPr>
          </a:p>
        </p:txBody>
      </p:sp>
    </p:spTree>
  </p:cSld>
  <p:clrMap bg1="lt1" tx1="dk1" bg2="lt2" tx2="dk2" accent1="accent1" accent2="accent2" accent3="accent3" accent4="accent4" accent5="accent5" accent6="accent6" hlink="hlink" folHlink="folHlink"/>
  <p:sldLayoutIdLst>
    <p:sldLayoutId id="2147486513" r:id="rId1"/>
    <p:sldLayoutId id="2147486514" r:id="rId2"/>
    <p:sldLayoutId id="2147486515" r:id="rId3"/>
    <p:sldLayoutId id="2147486516" r:id="rId4"/>
    <p:sldLayoutId id="2147486517" r:id="rId5"/>
    <p:sldLayoutId id="2147486518" r:id="rId6"/>
    <p:sldLayoutId id="2147486519" r:id="rId7"/>
    <p:sldLayoutId id="2147486520" r:id="rId8"/>
    <p:sldLayoutId id="2147486521" r:id="rId9"/>
    <p:sldLayoutId id="2147486522" r:id="rId10"/>
    <p:sldLayoutId id="21474865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h-TH" smtClean="0"/>
              <a:t>คลิกเพื่อแก้ไขลักษณะชื่อเรื่องต้นแบบ</a:t>
            </a:r>
          </a:p>
        </p:txBody>
      </p:sp>
      <p:sp>
        <p:nvSpPr>
          <p:cNvPr id="808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th-TH">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th-TH">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B9542310-41CC-43F7-B56B-EE9E5F638D9E}" type="slidenum">
              <a:rPr lang="en-US">
                <a:solidFill>
                  <a:srgbClr val="000000"/>
                </a:solidFill>
              </a:rPr>
              <a:pPr>
                <a:defRPr/>
              </a:pPr>
              <a:t>‹#›</a:t>
            </a:fld>
            <a:endParaRPr lang="th-TH">
              <a:solidFill>
                <a:srgbClr val="000000"/>
              </a:solidFill>
            </a:endParaRPr>
          </a:p>
        </p:txBody>
      </p:sp>
    </p:spTree>
  </p:cSld>
  <p:clrMap bg1="lt1" tx1="dk1" bg2="lt2" tx2="dk2" accent1="accent1" accent2="accent2" accent3="accent3" accent4="accent4" accent5="accent5" accent6="accent6" hlink="hlink" folHlink="folHlink"/>
  <p:sldLayoutIdLst>
    <p:sldLayoutId id="2147486525" r:id="rId1"/>
    <p:sldLayoutId id="2147486526" r:id="rId2"/>
    <p:sldLayoutId id="2147486527" r:id="rId3"/>
    <p:sldLayoutId id="2147486528" r:id="rId4"/>
    <p:sldLayoutId id="2147486529" r:id="rId5"/>
    <p:sldLayoutId id="2147486530" r:id="rId6"/>
    <p:sldLayoutId id="2147486531" r:id="rId7"/>
    <p:sldLayoutId id="2147486532" r:id="rId8"/>
    <p:sldLayoutId id="2147486533" r:id="rId9"/>
    <p:sldLayoutId id="2147486534" r:id="rId10"/>
    <p:sldLayoutId id="2147486535"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eaLnBrk="0" fontAlgn="base" hangingPunct="0">
        <a:spcBef>
          <a:spcPct val="0"/>
        </a:spcBef>
        <a:spcAft>
          <a:spcPct val="0"/>
        </a:spcAft>
        <a:defRPr sz="4400">
          <a:solidFill>
            <a:schemeClr val="tx2"/>
          </a:solidFill>
          <a:latin typeface="Arial" pitchFamily="34" charset="0"/>
          <a:cs typeface="Angsana New" pitchFamily="18" charset="-34"/>
        </a:defRPr>
      </a:lvl6pPr>
      <a:lvl7pPr marL="914400" algn="ctr" rtl="0" eaLnBrk="0" fontAlgn="base" hangingPunct="0">
        <a:spcBef>
          <a:spcPct val="0"/>
        </a:spcBef>
        <a:spcAft>
          <a:spcPct val="0"/>
        </a:spcAft>
        <a:defRPr sz="4400">
          <a:solidFill>
            <a:schemeClr val="tx2"/>
          </a:solidFill>
          <a:latin typeface="Arial" pitchFamily="34" charset="0"/>
          <a:cs typeface="Angsana New" pitchFamily="18" charset="-34"/>
        </a:defRPr>
      </a:lvl7pPr>
      <a:lvl8pPr marL="1371600" algn="ctr" rtl="0" eaLnBrk="0" fontAlgn="base" hangingPunct="0">
        <a:spcBef>
          <a:spcPct val="0"/>
        </a:spcBef>
        <a:spcAft>
          <a:spcPct val="0"/>
        </a:spcAft>
        <a:defRPr sz="4400">
          <a:solidFill>
            <a:schemeClr val="tx2"/>
          </a:solidFill>
          <a:latin typeface="Arial" pitchFamily="34" charset="0"/>
          <a:cs typeface="Angsana New" pitchFamily="18" charset="-34"/>
        </a:defRPr>
      </a:lvl8pPr>
      <a:lvl9pPr marL="1828800" algn="ctr" rtl="0" eaLnBrk="0" fontAlgn="base" hangingPunct="0">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0.xml"/><Relationship Id="rId1" Type="http://schemas.openxmlformats.org/officeDocument/2006/relationships/themeOverride" Target="../theme/themeOverride1.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0.emf"/><Relationship Id="rId2" Type="http://schemas.openxmlformats.org/officeDocument/2006/relationships/slideLayout" Target="../slideLayouts/slideLayout88.xml"/><Relationship Id="rId1" Type="http://schemas.openxmlformats.org/officeDocument/2006/relationships/vmlDrawing" Target="../drawings/vmlDrawing3.vml"/><Relationship Id="rId6" Type="http://schemas.openxmlformats.org/officeDocument/2006/relationships/image" Target="../media/image29.emf"/><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8.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notesSlide" Target="../notesSlides/notesSlide8.xml"/><Relationship Id="rId7" Type="http://schemas.openxmlformats.org/officeDocument/2006/relationships/image" Target="../media/image29.emf"/><Relationship Id="rId2" Type="http://schemas.openxmlformats.org/officeDocument/2006/relationships/slideLayout" Target="../slideLayouts/slideLayout88.xml"/><Relationship Id="rId1" Type="http://schemas.openxmlformats.org/officeDocument/2006/relationships/vmlDrawing" Target="../drawings/vmlDrawing5.vml"/><Relationship Id="rId6" Type="http://schemas.openxmlformats.org/officeDocument/2006/relationships/slide" Target="slide22.x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8.xml"/><Relationship Id="rId1" Type="http://schemas.openxmlformats.org/officeDocument/2006/relationships/vmlDrawing" Target="../drawings/vmlDrawing6.vml"/><Relationship Id="rId6" Type="http://schemas.openxmlformats.org/officeDocument/2006/relationships/slide" Target="slide6.x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9.xml"/><Relationship Id="rId1" Type="http://schemas.openxmlformats.org/officeDocument/2006/relationships/vmlDrawing" Target="../drawings/vmlDrawing7.vml"/><Relationship Id="rId6" Type="http://schemas.openxmlformats.org/officeDocument/2006/relationships/image" Target="../media/image29.emf"/><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145.xml"/></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0.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5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7.xml"/><Relationship Id="rId1" Type="http://schemas.openxmlformats.org/officeDocument/2006/relationships/vmlDrawing" Target="../drawings/vmlDrawing2.v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8.xml"/><Relationship Id="rId1" Type="http://schemas.openxmlformats.org/officeDocument/2006/relationships/themeOverride" Target="../theme/themeOverride2.xml"/><Relationship Id="rId5" Type="http://schemas.openxmlformats.org/officeDocument/2006/relationships/slide" Target="slide25.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31640" y="2852936"/>
            <a:ext cx="6705600" cy="1152128"/>
          </a:xfrm>
        </p:spPr>
        <p:txBody>
          <a:bodyPr/>
          <a:lstStyle/>
          <a:p>
            <a:pPr>
              <a:lnSpc>
                <a:spcPct val="90000"/>
              </a:lnSpc>
            </a:pPr>
            <a:r>
              <a:rPr lang="th-TH" sz="3200" b="1" dirty="0" smtClean="0">
                <a:effectLst>
                  <a:outerShdw blurRad="38100" dist="38100" dir="2700000" algn="tl">
                    <a:srgbClr val="000000">
                      <a:alpha val="43137"/>
                    </a:srgbClr>
                  </a:outerShdw>
                </a:effectLst>
                <a:latin typeface="PSL Kittithada" pitchFamily="18" charset="-34"/>
                <a:cs typeface="PSL Kittithada" pitchFamily="18" charset="-34"/>
              </a:rPr>
              <a:t>นายสุเทพ  น้อยไพโรจน์</a:t>
            </a:r>
          </a:p>
          <a:p>
            <a:pPr>
              <a:lnSpc>
                <a:spcPct val="90000"/>
              </a:lnSpc>
            </a:pPr>
            <a:r>
              <a:rPr lang="th-TH" sz="2800" b="1" dirty="0" smtClean="0">
                <a:effectLst>
                  <a:outerShdw blurRad="38100" dist="38100" dir="2700000" algn="tl">
                    <a:srgbClr val="000000">
                      <a:alpha val="43137"/>
                    </a:srgbClr>
                  </a:outerShdw>
                </a:effectLst>
                <a:latin typeface="PSL Kittithada" pitchFamily="18" charset="-34"/>
                <a:cs typeface="PSL Kittithada" pitchFamily="18" charset="-34"/>
              </a:rPr>
              <a:t>รองอธิบดีฝ่ายบำรุงรักษา กรมชลประทาน </a:t>
            </a:r>
          </a:p>
        </p:txBody>
      </p:sp>
      <p:pic>
        <p:nvPicPr>
          <p:cNvPr id="339969" name="Picture 1" descr="E:\WORK\ปี 2554\เอกลักษณ์องค์กรกรมชลประทาน\RID logo\RID_Logo_T.jpg"/>
          <p:cNvPicPr>
            <a:picLocks noChangeAspect="1" noChangeArrowheads="1"/>
          </p:cNvPicPr>
          <p:nvPr/>
        </p:nvPicPr>
        <p:blipFill>
          <a:blip r:embed="rId3" cstate="print"/>
          <a:srcRect/>
          <a:stretch>
            <a:fillRect/>
          </a:stretch>
        </p:blipFill>
        <p:spPr bwMode="auto">
          <a:xfrm>
            <a:off x="8316416" y="0"/>
            <a:ext cx="827584" cy="982915"/>
          </a:xfrm>
          <a:prstGeom prst="rect">
            <a:avLst/>
          </a:prstGeom>
          <a:noFill/>
        </p:spPr>
      </p:pic>
      <p:sp>
        <p:nvSpPr>
          <p:cNvPr id="5" name="Rectangle 4"/>
          <p:cNvSpPr/>
          <p:nvPr/>
        </p:nvSpPr>
        <p:spPr>
          <a:xfrm>
            <a:off x="179512" y="188640"/>
            <a:ext cx="122413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Rectangle 2"/>
          <p:cNvSpPr>
            <a:spLocks noGrp="1" noChangeArrowheads="1"/>
          </p:cNvSpPr>
          <p:nvPr>
            <p:ph type="ctrTitle"/>
          </p:nvPr>
        </p:nvSpPr>
        <p:spPr>
          <a:xfrm>
            <a:off x="35496" y="0"/>
            <a:ext cx="8784976" cy="2448272"/>
          </a:xfr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6500"/>
              </a:lnSpc>
              <a:defRPr/>
            </a:pPr>
            <a:r>
              <a:rPr lang="th-TH" sz="6600" kern="1200" dirty="0" smtClean="0">
                <a:ln w="11430"/>
                <a:solidFill>
                  <a:srgbClr val="FFFF00"/>
                </a:solidFill>
                <a:effectLst>
                  <a:outerShdw blurRad="50800" dist="39000" dir="5460000" algn="tl">
                    <a:srgbClr val="000000">
                      <a:alpha val="38000"/>
                    </a:srgbClr>
                  </a:outerShdw>
                </a:effectLst>
                <a:latin typeface="PSL Kittithada" pitchFamily="18" charset="-34"/>
                <a:cs typeface="PSL Kittithada" pitchFamily="18" charset="-34"/>
              </a:rPr>
              <a:t>สถานการณ์น้ำและแผนการจัดสรรน้ำฤดูแล้งปี 2555/2556</a:t>
            </a:r>
            <a:endParaRPr lang="en-US" sz="6600" b="1" kern="1200" dirty="0" smtClean="0">
              <a:ln w="11430"/>
              <a:solidFill>
                <a:srgbClr val="FFFF00"/>
              </a:solidFill>
              <a:effectLst>
                <a:outerShdw blurRad="50800" dist="39000" dir="5460000" algn="tl">
                  <a:srgbClr val="000000">
                    <a:alpha val="38000"/>
                  </a:srgbClr>
                </a:outerShdw>
              </a:effectLst>
              <a:latin typeface="PSL Kittithada" pitchFamily="18" charset="-34"/>
              <a:cs typeface="PSL Kittithada" pitchFamily="18" charset="-34"/>
            </a:endParaRPr>
          </a:p>
        </p:txBody>
      </p:sp>
      <p:sp>
        <p:nvSpPr>
          <p:cNvPr id="6" name="Rectangle 3"/>
          <p:cNvSpPr txBox="1">
            <a:spLocks noChangeArrowheads="1"/>
          </p:cNvSpPr>
          <p:nvPr/>
        </p:nvSpPr>
        <p:spPr bwMode="white">
          <a:xfrm>
            <a:off x="1115616" y="5157192"/>
            <a:ext cx="6705600" cy="11521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0000"/>
              </a:lnSpc>
              <a:spcBef>
                <a:spcPct val="20000"/>
              </a:spcBef>
              <a:spcAft>
                <a:spcPct val="0"/>
              </a:spcAft>
              <a:buClr>
                <a:schemeClr val="hlink"/>
              </a:buClr>
              <a:buSzTx/>
              <a:buFont typeface="Wingdings" pitchFamily="2" charset="2"/>
              <a:buNone/>
              <a:tabLst/>
              <a:defRPr/>
            </a:pPr>
            <a:r>
              <a:rPr kumimoji="0" lang="th-TH"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PSL Kittithada" pitchFamily="18" charset="-34"/>
                <a:ea typeface="+mn-ea"/>
                <a:cs typeface="PSL Kittithada" pitchFamily="18" charset="-34"/>
              </a:rPr>
              <a:t>15 พฤศจิกายน</a:t>
            </a:r>
            <a:r>
              <a:rPr kumimoji="0" lang="th-TH" sz="32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PSL Kittithada" pitchFamily="18" charset="-34"/>
                <a:ea typeface="+mn-ea"/>
                <a:cs typeface="PSL Kittithada" pitchFamily="18" charset="-34"/>
              </a:rPr>
              <a:t> 2555</a:t>
            </a:r>
            <a:endParaRPr kumimoji="0" lang="th-TH"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PSL Kittithada" pitchFamily="18" charset="-34"/>
              <a:ea typeface="+mn-ea"/>
              <a:cs typeface="PSL Kittithada" pitchFamily="18" charset="-34"/>
            </a:endParaRPr>
          </a:p>
          <a:p>
            <a:pPr marL="0" marR="0" lvl="0" indent="0" algn="ctr" defTabSz="914400" rtl="0" eaLnBrk="1" fontAlgn="base" latinLnBrk="0" hangingPunct="1">
              <a:lnSpc>
                <a:spcPct val="90000"/>
              </a:lnSpc>
              <a:spcBef>
                <a:spcPct val="20000"/>
              </a:spcBef>
              <a:spcAft>
                <a:spcPct val="0"/>
              </a:spcAft>
              <a:buClr>
                <a:schemeClr val="hlink"/>
              </a:buClr>
              <a:buSzTx/>
              <a:buFont typeface="Wingdings" pitchFamily="2" charset="2"/>
              <a:buNone/>
              <a:tabLst/>
              <a:defRPr/>
            </a:pPr>
            <a:r>
              <a:rPr kumimoji="0" lang="th-TH" sz="28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PSL Kittithada" pitchFamily="18" charset="-34"/>
                <a:ea typeface="+mn-ea"/>
                <a:cs typeface="PSL Kittithada" pitchFamily="18" charset="-34"/>
              </a:rPr>
              <a:t>หอประชุมชูชาติ กำภู กรมชลประทาน(ปากเกร็ด)</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subTitle" idx="1"/>
          </p:nvPr>
        </p:nvSpPr>
        <p:spPr>
          <a:xfrm>
            <a:off x="0" y="914400"/>
            <a:ext cx="9144000" cy="5943600"/>
          </a:xfrm>
        </p:spPr>
        <p:txBody>
          <a:bodyPr/>
          <a:lstStyle/>
          <a:p>
            <a:pPr marL="530225" indent="-530225" algn="l">
              <a:lnSpc>
                <a:spcPct val="90000"/>
              </a:lnSpc>
              <a:buFontTx/>
              <a:buChar char="•"/>
            </a:pPr>
            <a:r>
              <a:rPr lang="th-TH" altLang="zh-CN" b="1" dirty="0" smtClean="0">
                <a:solidFill>
                  <a:srgbClr val="FFFF00"/>
                </a:solidFill>
              </a:rPr>
              <a:t>วางแผนการบริหารจัดการน้ำให้สอดคล้องกับปริมาณน้ำต้นทุน(ในเขตโครงการชลประทานขนาดใหญ่ ขนาดกลาง และสถานีสูบน้ำด้วยไฟฟ้า)</a:t>
            </a:r>
          </a:p>
          <a:p>
            <a:pPr marL="530225" indent="-530225" algn="l">
              <a:lnSpc>
                <a:spcPct val="90000"/>
              </a:lnSpc>
              <a:buFontTx/>
              <a:buChar char="•"/>
            </a:pPr>
            <a:r>
              <a:rPr lang="th-TH" altLang="zh-CN" b="1" dirty="0" smtClean="0">
                <a:solidFill>
                  <a:srgbClr val="FFFF00"/>
                </a:solidFill>
              </a:rPr>
              <a:t>เก็บน้ำสำรองไว้ส่วนหนึ่งสำหรับการเพาะปลูกพืชในฤดูฝน</a:t>
            </a:r>
          </a:p>
          <a:p>
            <a:pPr marL="530225" indent="-530225" algn="l">
              <a:lnSpc>
                <a:spcPct val="90000"/>
              </a:lnSpc>
              <a:buFontTx/>
              <a:buChar char="•"/>
            </a:pPr>
            <a:r>
              <a:rPr lang="th-TH" altLang="zh-CN" b="1" dirty="0" smtClean="0">
                <a:solidFill>
                  <a:srgbClr val="FFFF00"/>
                </a:solidFill>
              </a:rPr>
              <a:t>จัดลำดับความสำคัญในการจัดสรรน้ำให้กิจกรรมต่าง ๆ</a:t>
            </a:r>
          </a:p>
          <a:p>
            <a:pPr marL="1446213" lvl="1" indent="-454025" algn="l">
              <a:lnSpc>
                <a:spcPct val="90000"/>
              </a:lnSpc>
              <a:buFontTx/>
              <a:buAutoNum type="arabicPeriod"/>
            </a:pPr>
            <a:r>
              <a:rPr lang="th-TH" altLang="zh-CN" sz="2400" b="1" dirty="0" smtClean="0">
                <a:solidFill>
                  <a:srgbClr val="00FF00"/>
                </a:solidFill>
              </a:rPr>
              <a:t> เพื่อการอุปโภค-บริโภค และการประปา</a:t>
            </a:r>
          </a:p>
          <a:p>
            <a:pPr marL="1446213" lvl="1" indent="-454025" algn="l">
              <a:lnSpc>
                <a:spcPct val="90000"/>
              </a:lnSpc>
              <a:buFontTx/>
              <a:buAutoNum type="arabicPeriod"/>
            </a:pPr>
            <a:r>
              <a:rPr lang="th-TH" altLang="zh-CN" sz="2400" b="1" dirty="0" smtClean="0">
                <a:solidFill>
                  <a:srgbClr val="00FF00"/>
                </a:solidFill>
              </a:rPr>
              <a:t>เพื่อการรักษาระบบนิเวศน์ เช่น การผลักดันน้ำเค็ม การขับไล่ น้ำเสีย เป็นต้น</a:t>
            </a:r>
          </a:p>
          <a:p>
            <a:pPr marL="1446213" lvl="1" indent="-454025" algn="l">
              <a:lnSpc>
                <a:spcPct val="90000"/>
              </a:lnSpc>
              <a:buFontTx/>
              <a:buAutoNum type="arabicPeriod"/>
            </a:pPr>
            <a:r>
              <a:rPr lang="th-TH" altLang="zh-CN" sz="2400" b="1" dirty="0" smtClean="0">
                <a:solidFill>
                  <a:srgbClr val="00FF00"/>
                </a:solidFill>
              </a:rPr>
              <a:t>เพื่อการเกษตรกรรม</a:t>
            </a:r>
          </a:p>
          <a:p>
            <a:pPr marL="1446213" lvl="1" indent="-454025" algn="l">
              <a:lnSpc>
                <a:spcPct val="90000"/>
              </a:lnSpc>
              <a:buFontTx/>
              <a:buAutoNum type="arabicPeriod"/>
            </a:pPr>
            <a:r>
              <a:rPr lang="th-TH" altLang="zh-CN" sz="2400" b="1" dirty="0" smtClean="0">
                <a:solidFill>
                  <a:srgbClr val="00FF00"/>
                </a:solidFill>
              </a:rPr>
              <a:t>เพื่อการอุตสาหกรรม</a:t>
            </a:r>
          </a:p>
          <a:p>
            <a:pPr marL="530225" indent="-530225" algn="l">
              <a:lnSpc>
                <a:spcPct val="90000"/>
              </a:lnSpc>
              <a:buFontTx/>
              <a:buChar char="•"/>
            </a:pPr>
            <a:r>
              <a:rPr lang="th-TH" altLang="zh-CN" b="1" dirty="0" smtClean="0">
                <a:solidFill>
                  <a:srgbClr val="FFFF00"/>
                </a:solidFill>
              </a:rPr>
              <a:t>จัดลำดับความสำคัญการจัดสรรน้ำเพื่อการเกษตร</a:t>
            </a:r>
          </a:p>
          <a:p>
            <a:pPr marL="1446213" lvl="1" indent="-454025" algn="l">
              <a:lnSpc>
                <a:spcPct val="90000"/>
              </a:lnSpc>
              <a:buFontTx/>
              <a:buAutoNum type="arabicPeriod"/>
            </a:pPr>
            <a:r>
              <a:rPr lang="th-TH" altLang="zh-CN" sz="2400" b="1" dirty="0" smtClean="0">
                <a:solidFill>
                  <a:srgbClr val="00FF00"/>
                </a:solidFill>
              </a:rPr>
              <a:t>พื้นที่เกษตรกรรมซึ่งได้รับความเสียหายจากฤดูนาปี และสวนผลไม้</a:t>
            </a:r>
          </a:p>
          <a:p>
            <a:pPr marL="1446213" lvl="1" indent="-454025" algn="l">
              <a:lnSpc>
                <a:spcPct val="90000"/>
              </a:lnSpc>
              <a:buFontTx/>
              <a:buAutoNum type="arabicPeriod"/>
            </a:pPr>
            <a:r>
              <a:rPr lang="th-TH" altLang="zh-CN" sz="2400" b="1" dirty="0" smtClean="0">
                <a:solidFill>
                  <a:srgbClr val="00FF00"/>
                </a:solidFill>
              </a:rPr>
              <a:t>พื้นที่เกษตรกรรมที่อยู่ในรอบเวรการส่งน้ำ</a:t>
            </a:r>
          </a:p>
          <a:p>
            <a:pPr marL="1446213" lvl="1" indent="-454025" algn="l">
              <a:lnSpc>
                <a:spcPct val="90000"/>
              </a:lnSpc>
              <a:buFontTx/>
              <a:buAutoNum type="arabicPeriod"/>
            </a:pPr>
            <a:r>
              <a:rPr lang="th-TH" altLang="zh-CN" sz="2400" b="1" dirty="0" smtClean="0">
                <a:solidFill>
                  <a:srgbClr val="00FF00"/>
                </a:solidFill>
              </a:rPr>
              <a:t>พื้นที่เกษตรกรรมที่ใช้น้ำน้อย เช่น การปลูกพืชไร่ </a:t>
            </a:r>
            <a:r>
              <a:rPr lang="en-US" altLang="zh-CN" sz="2400" b="1" dirty="0" smtClean="0">
                <a:solidFill>
                  <a:srgbClr val="00FF00"/>
                </a:solidFill>
                <a:ea typeface="SimSun" pitchFamily="2" charset="-122"/>
              </a:rPr>
              <a:t>–</a:t>
            </a:r>
            <a:r>
              <a:rPr lang="th-TH" altLang="zh-CN" sz="2400" b="1" dirty="0" smtClean="0">
                <a:solidFill>
                  <a:srgbClr val="00FF00"/>
                </a:solidFill>
              </a:rPr>
              <a:t>พืชผัก</a:t>
            </a:r>
          </a:p>
          <a:p>
            <a:pPr marL="1446213" lvl="1" indent="-454025" algn="l">
              <a:lnSpc>
                <a:spcPct val="90000"/>
              </a:lnSpc>
              <a:buFontTx/>
              <a:buAutoNum type="arabicPeriod"/>
            </a:pPr>
            <a:r>
              <a:rPr lang="th-TH" altLang="zh-CN" sz="2400" b="1" dirty="0" smtClean="0">
                <a:solidFill>
                  <a:srgbClr val="00FF00"/>
                </a:solidFill>
              </a:rPr>
              <a:t>การทำนาปรังเพื่อเพิ่มพูนรายได้</a:t>
            </a:r>
            <a:endParaRPr lang="th-TH" sz="2400" b="1" dirty="0" smtClean="0">
              <a:solidFill>
                <a:srgbClr val="00FF00"/>
              </a:solidFill>
            </a:endParaRPr>
          </a:p>
        </p:txBody>
      </p:sp>
      <p:sp>
        <p:nvSpPr>
          <p:cNvPr id="90115" name="Text Box 3"/>
          <p:cNvSpPr txBox="1">
            <a:spLocks noChangeArrowheads="1"/>
          </p:cNvSpPr>
          <p:nvPr/>
        </p:nvSpPr>
        <p:spPr bwMode="auto">
          <a:xfrm>
            <a:off x="0" y="0"/>
            <a:ext cx="9144000" cy="682625"/>
          </a:xfrm>
          <a:prstGeom prst="rect">
            <a:avLst/>
          </a:prstGeom>
          <a:solidFill>
            <a:srgbClr val="CC00CC"/>
          </a:solidFill>
          <a:ln w="9525">
            <a:noFill/>
            <a:miter lim="800000"/>
            <a:headEnd/>
            <a:tailEnd/>
          </a:ln>
        </p:spPr>
        <p:txBody>
          <a:bodyPr lIns="91385" tIns="45693" rIns="91385" bIns="45693">
            <a:spAutoFit/>
          </a:bodyPr>
          <a:lstStyle/>
          <a:p>
            <a:pPr algn="ctr">
              <a:lnSpc>
                <a:spcPct val="80000"/>
              </a:lnSpc>
              <a:spcBef>
                <a:spcPct val="20000"/>
              </a:spcBef>
            </a:pPr>
            <a:r>
              <a:rPr lang="th-TH" altLang="zh-CN" sz="4800" b="1"/>
              <a:t>แนวทางวางแผนบริหารจัดการน้ำ</a:t>
            </a:r>
            <a:endParaRPr lang="th-TH" sz="4800">
              <a:cs typeface="Tahoma"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6" descr="3"/>
          <p:cNvPicPr>
            <a:picLocks noChangeAspect="1" noChangeArrowheads="1"/>
          </p:cNvPicPr>
          <p:nvPr/>
        </p:nvPicPr>
        <p:blipFill>
          <a:blip r:embed="rId2" cstate="print"/>
          <a:srcRect/>
          <a:stretch>
            <a:fillRect/>
          </a:stretch>
        </p:blipFill>
        <p:spPr bwMode="auto">
          <a:xfrm>
            <a:off x="742950" y="620713"/>
            <a:ext cx="3468688" cy="6237287"/>
          </a:xfrm>
          <a:prstGeom prst="rect">
            <a:avLst/>
          </a:prstGeom>
          <a:noFill/>
          <a:ln w="9525">
            <a:noFill/>
            <a:miter lim="800000"/>
            <a:headEnd/>
            <a:tailEnd/>
          </a:ln>
        </p:spPr>
      </p:pic>
      <p:pic>
        <p:nvPicPr>
          <p:cNvPr id="82947" name="Picture 119" descr="3"/>
          <p:cNvPicPr>
            <a:picLocks noChangeAspect="1" noChangeArrowheads="1"/>
          </p:cNvPicPr>
          <p:nvPr/>
        </p:nvPicPr>
        <p:blipFill>
          <a:blip r:embed="rId2" cstate="print"/>
          <a:srcRect/>
          <a:stretch>
            <a:fillRect/>
          </a:stretch>
        </p:blipFill>
        <p:spPr bwMode="auto">
          <a:xfrm>
            <a:off x="5424488" y="620713"/>
            <a:ext cx="3468687" cy="6237287"/>
          </a:xfrm>
          <a:prstGeom prst="rect">
            <a:avLst/>
          </a:prstGeom>
          <a:noFill/>
          <a:ln w="9525">
            <a:noFill/>
            <a:miter lim="800000"/>
            <a:headEnd/>
            <a:tailEnd/>
          </a:ln>
        </p:spPr>
      </p:pic>
      <p:sp>
        <p:nvSpPr>
          <p:cNvPr id="82948" name="Text Box 2"/>
          <p:cNvSpPr txBox="1">
            <a:spLocks noChangeArrowheads="1"/>
          </p:cNvSpPr>
          <p:nvPr/>
        </p:nvSpPr>
        <p:spPr bwMode="auto">
          <a:xfrm>
            <a:off x="0" y="0"/>
            <a:ext cx="9144000" cy="514350"/>
          </a:xfrm>
          <a:prstGeom prst="rect">
            <a:avLst/>
          </a:prstGeom>
          <a:gradFill rotWithShape="1">
            <a:gsLst>
              <a:gs pos="0">
                <a:srgbClr val="FFFFFF"/>
              </a:gs>
              <a:gs pos="50000">
                <a:srgbClr val="FFFF00"/>
              </a:gs>
              <a:gs pos="100000">
                <a:srgbClr val="FFFFFF"/>
              </a:gs>
            </a:gsLst>
            <a:lin ang="5400000" scaled="1"/>
          </a:gradFill>
          <a:ln w="9525" algn="ctr">
            <a:noFill/>
            <a:miter lim="800000"/>
            <a:headEnd/>
            <a:tailEnd/>
          </a:ln>
          <a:effectLst>
            <a:prstShdw prst="shdw17" dist="17961" dir="2700000">
              <a:srgbClr val="6C6158"/>
            </a:prstShdw>
          </a:effectLst>
        </p:spPr>
        <p:txBody>
          <a:bodyPr lIns="82136" tIns="41064" rIns="82136" bIns="41064">
            <a:spAutoFit/>
          </a:bodyPr>
          <a:lstStyle/>
          <a:p>
            <a:pPr algn="ctr">
              <a:spcBef>
                <a:spcPct val="50000"/>
              </a:spcBef>
            </a:pPr>
            <a:r>
              <a:rPr lang="th-TH" b="1">
                <a:solidFill>
                  <a:srgbClr val="000000"/>
                </a:solidFill>
                <a:latin typeface="Cordia New" pitchFamily="34" charset="-34"/>
                <a:ea typeface="Arial Unicode MS" pitchFamily="34" charset="-128"/>
                <a:cs typeface="Cordia New" pitchFamily="34" charset="-34"/>
              </a:rPr>
              <a:t>เปรียบเทียบสภาพน้ำในอ่างเก็บน้ำขนาดใหญ่ 33 อ่าง  </a:t>
            </a:r>
            <a:r>
              <a:rPr lang="th-TH" b="1">
                <a:solidFill>
                  <a:srgbClr val="FF0000"/>
                </a:solidFill>
                <a:latin typeface="Cordia New" pitchFamily="34" charset="-34"/>
                <a:ea typeface="Arial Unicode MS" pitchFamily="34" charset="-128"/>
                <a:cs typeface="Cordia New" pitchFamily="34" charset="-34"/>
              </a:rPr>
              <a:t>ปี</a:t>
            </a:r>
            <a:r>
              <a:rPr lang="th-TH" b="1">
                <a:solidFill>
                  <a:srgbClr val="0000FF"/>
                </a:solidFill>
                <a:latin typeface="Cordia New" pitchFamily="34" charset="-34"/>
                <a:ea typeface="Arial Unicode MS" pitchFamily="34" charset="-128"/>
                <a:cs typeface="Cordia New" pitchFamily="34" charset="-34"/>
              </a:rPr>
              <a:t> </a:t>
            </a:r>
            <a:r>
              <a:rPr lang="th-TH" b="1">
                <a:solidFill>
                  <a:srgbClr val="FF0000"/>
                </a:solidFill>
                <a:latin typeface="Cordia New" pitchFamily="34" charset="-34"/>
                <a:ea typeface="Arial Unicode MS" pitchFamily="34" charset="-128"/>
                <a:cs typeface="Cordia New" pitchFamily="34" charset="-34"/>
              </a:rPr>
              <a:t>255</a:t>
            </a:r>
            <a:r>
              <a:rPr lang="en-US" b="1">
                <a:solidFill>
                  <a:srgbClr val="FF0000"/>
                </a:solidFill>
                <a:latin typeface="Cordia New" pitchFamily="34" charset="-34"/>
                <a:ea typeface="Arial Unicode MS" pitchFamily="34" charset="-128"/>
                <a:cs typeface="Cordia New" pitchFamily="34" charset="-34"/>
              </a:rPr>
              <a:t>5</a:t>
            </a:r>
            <a:r>
              <a:rPr lang="th-TH" b="1">
                <a:solidFill>
                  <a:srgbClr val="0000FF"/>
                </a:solidFill>
                <a:latin typeface="Cordia New" pitchFamily="34" charset="-34"/>
                <a:ea typeface="Arial Unicode MS" pitchFamily="34" charset="-128"/>
                <a:cs typeface="Cordia New" pitchFamily="34" charset="-34"/>
              </a:rPr>
              <a:t> </a:t>
            </a:r>
            <a:r>
              <a:rPr lang="th-TH" b="1">
                <a:solidFill>
                  <a:srgbClr val="000000"/>
                </a:solidFill>
                <a:latin typeface="Cordia New" pitchFamily="34" charset="-34"/>
                <a:ea typeface="Arial Unicode MS" pitchFamily="34" charset="-128"/>
                <a:cs typeface="Cordia New" pitchFamily="34" charset="-34"/>
              </a:rPr>
              <a:t>กับ</a:t>
            </a:r>
            <a:r>
              <a:rPr lang="th-TH" b="1">
                <a:solidFill>
                  <a:srgbClr val="0000FF"/>
                </a:solidFill>
                <a:latin typeface="Cordia New" pitchFamily="34" charset="-34"/>
                <a:ea typeface="Arial Unicode MS" pitchFamily="34" charset="-128"/>
                <a:cs typeface="Cordia New" pitchFamily="34" charset="-34"/>
              </a:rPr>
              <a:t> ปี 255</a:t>
            </a:r>
            <a:r>
              <a:rPr lang="en-US" b="1">
                <a:solidFill>
                  <a:srgbClr val="0000FF"/>
                </a:solidFill>
                <a:latin typeface="Cordia New" pitchFamily="34" charset="-34"/>
                <a:ea typeface="Arial Unicode MS" pitchFamily="34" charset="-128"/>
                <a:cs typeface="Cordia New" pitchFamily="34" charset="-34"/>
              </a:rPr>
              <a:t>4</a:t>
            </a:r>
            <a:endParaRPr lang="th-TH" b="1">
              <a:solidFill>
                <a:srgbClr val="0000FF"/>
              </a:solidFill>
              <a:latin typeface="Cordia New" pitchFamily="34" charset="-34"/>
              <a:ea typeface="Arial Unicode MS" pitchFamily="34" charset="-128"/>
              <a:cs typeface="Cordia New" pitchFamily="34" charset="-34"/>
            </a:endParaRPr>
          </a:p>
        </p:txBody>
      </p:sp>
      <p:sp>
        <p:nvSpPr>
          <p:cNvPr id="82949" name="Text Box 159"/>
          <p:cNvSpPr txBox="1">
            <a:spLocks noChangeArrowheads="1"/>
          </p:cNvSpPr>
          <p:nvPr/>
        </p:nvSpPr>
        <p:spPr bwMode="auto">
          <a:xfrm>
            <a:off x="0" y="476250"/>
            <a:ext cx="971550" cy="327025"/>
          </a:xfrm>
          <a:prstGeom prst="rect">
            <a:avLst/>
          </a:prstGeom>
          <a:solidFill>
            <a:srgbClr val="FF0000"/>
          </a:solidFill>
          <a:ln w="9525" algn="ctr">
            <a:noFill/>
            <a:miter lim="800000"/>
            <a:headEnd/>
            <a:tailEnd/>
          </a:ln>
          <a:effectLst>
            <a:prstShdw prst="shdw17" dist="17961" dir="2700000">
              <a:srgbClr val="990000"/>
            </a:prstShdw>
          </a:effectLst>
        </p:spPr>
        <p:txBody>
          <a:bodyPr lIns="82136" tIns="41064" rIns="82136" bIns="41064">
            <a:spAutoFit/>
          </a:bodyPr>
          <a:lstStyle/>
          <a:p>
            <a:pPr algn="ctr">
              <a:spcBef>
                <a:spcPct val="50000"/>
              </a:spcBef>
            </a:pPr>
            <a:r>
              <a:rPr lang="th-TH" sz="1600" b="1">
                <a:solidFill>
                  <a:srgbClr val="FFFF00"/>
                </a:solidFill>
                <a:latin typeface="Tahoma" pitchFamily="34" charset="0"/>
                <a:cs typeface="Tahoma" pitchFamily="34" charset="0"/>
              </a:rPr>
              <a:t>ปี 255</a:t>
            </a:r>
            <a:r>
              <a:rPr lang="en-US" sz="1600" b="1">
                <a:solidFill>
                  <a:srgbClr val="FFFF00"/>
                </a:solidFill>
                <a:latin typeface="Tahoma" pitchFamily="34" charset="0"/>
                <a:cs typeface="Tahoma" pitchFamily="34" charset="0"/>
              </a:rPr>
              <a:t>5</a:t>
            </a:r>
            <a:endParaRPr lang="th-TH" sz="1600" b="1">
              <a:solidFill>
                <a:srgbClr val="FFFF00"/>
              </a:solidFill>
              <a:latin typeface="Tahoma" pitchFamily="34" charset="0"/>
              <a:cs typeface="Tahoma" pitchFamily="34" charset="0"/>
            </a:endParaRPr>
          </a:p>
        </p:txBody>
      </p:sp>
      <p:sp>
        <p:nvSpPr>
          <p:cNvPr id="82950" name="Rectangle 305"/>
          <p:cNvSpPr>
            <a:spLocks noChangeArrowheads="1"/>
          </p:cNvSpPr>
          <p:nvPr/>
        </p:nvSpPr>
        <p:spPr bwMode="auto">
          <a:xfrm>
            <a:off x="1216025" y="981075"/>
            <a:ext cx="312738"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a:solidFill>
                  <a:srgbClr val="FFFFFF"/>
                </a:solidFill>
                <a:latin typeface="Tahoma" pitchFamily="34" charset="0"/>
                <a:ea typeface="Arial Unicode MS" pitchFamily="34" charset="-128"/>
                <a:cs typeface="Tahoma" pitchFamily="34" charset="0"/>
              </a:rPr>
              <a:t>63</a:t>
            </a:r>
            <a:endParaRPr lang="th-TH" sz="900" b="1">
              <a:solidFill>
                <a:srgbClr val="FFFFFF"/>
              </a:solidFill>
              <a:latin typeface="Tahoma" pitchFamily="34" charset="0"/>
              <a:ea typeface="Arial Unicode MS" pitchFamily="34" charset="-128"/>
              <a:cs typeface="Tahoma" pitchFamily="34" charset="0"/>
            </a:endParaRPr>
          </a:p>
        </p:txBody>
      </p:sp>
      <p:sp>
        <p:nvSpPr>
          <p:cNvPr id="82951" name="Text Box 303"/>
          <p:cNvSpPr txBox="1">
            <a:spLocks noChangeArrowheads="1"/>
          </p:cNvSpPr>
          <p:nvPr/>
        </p:nvSpPr>
        <p:spPr bwMode="auto">
          <a:xfrm>
            <a:off x="585788" y="930275"/>
            <a:ext cx="6032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แม่งัด</a:t>
            </a:r>
          </a:p>
        </p:txBody>
      </p:sp>
      <p:sp>
        <p:nvSpPr>
          <p:cNvPr id="82952" name="Freeform 306"/>
          <p:cNvSpPr>
            <a:spLocks noChangeAspect="1"/>
          </p:cNvSpPr>
          <p:nvPr/>
        </p:nvSpPr>
        <p:spPr bwMode="auto">
          <a:xfrm>
            <a:off x="1157288" y="942975"/>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2953" name="Rectangle 252"/>
          <p:cNvSpPr>
            <a:spLocks noChangeArrowheads="1"/>
          </p:cNvSpPr>
          <p:nvPr/>
        </p:nvSpPr>
        <p:spPr bwMode="auto">
          <a:xfrm>
            <a:off x="1489075" y="2619375"/>
            <a:ext cx="165100" cy="250825"/>
          </a:xfrm>
          <a:prstGeom prst="rect">
            <a:avLst/>
          </a:prstGeom>
          <a:noFill/>
          <a:ln w="9525" algn="ctr">
            <a:noFill/>
            <a:miter lim="800000"/>
            <a:headEnd/>
            <a:tailEnd/>
          </a:ln>
        </p:spPr>
        <p:txBody>
          <a:bodyPr wrap="none" lIns="82121" tIns="41056" rIns="82121" bIns="41056" anchor="ctr">
            <a:spAutoFit/>
          </a:bodyPr>
          <a:lstStyle/>
          <a:p>
            <a:pPr algn="ctr" defTabSz="836613">
              <a:spcBef>
                <a:spcPct val="50000"/>
              </a:spcBef>
            </a:pPr>
            <a:endParaRPr lang="th-TH" sz="1100" b="1">
              <a:solidFill>
                <a:srgbClr val="CC3300"/>
              </a:solidFill>
              <a:latin typeface="Arial Unicode MS" pitchFamily="34" charset="-128"/>
              <a:ea typeface="Arial Unicode MS" pitchFamily="34" charset="-128"/>
              <a:cs typeface="Arial Unicode MS" pitchFamily="34" charset="-128"/>
            </a:endParaRPr>
          </a:p>
        </p:txBody>
      </p:sp>
      <p:sp>
        <p:nvSpPr>
          <p:cNvPr id="82954" name="Rectangle 305"/>
          <p:cNvSpPr>
            <a:spLocks noChangeArrowheads="1"/>
          </p:cNvSpPr>
          <p:nvPr/>
        </p:nvSpPr>
        <p:spPr bwMode="auto">
          <a:xfrm>
            <a:off x="1109663" y="2805113"/>
            <a:ext cx="312737"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89</a:t>
            </a:r>
          </a:p>
        </p:txBody>
      </p:sp>
      <p:sp>
        <p:nvSpPr>
          <p:cNvPr id="82955" name="Text Box 303"/>
          <p:cNvSpPr txBox="1">
            <a:spLocks noChangeArrowheads="1"/>
          </p:cNvSpPr>
          <p:nvPr/>
        </p:nvSpPr>
        <p:spPr bwMode="auto">
          <a:xfrm>
            <a:off x="-38100" y="2708275"/>
            <a:ext cx="1179513"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วชิราลงกรณ์</a:t>
            </a:r>
          </a:p>
        </p:txBody>
      </p:sp>
      <p:sp>
        <p:nvSpPr>
          <p:cNvPr id="82956" name="Freeform 306"/>
          <p:cNvSpPr>
            <a:spLocks noChangeAspect="1"/>
          </p:cNvSpPr>
          <p:nvPr/>
        </p:nvSpPr>
        <p:spPr bwMode="auto">
          <a:xfrm>
            <a:off x="1063625" y="2852738"/>
            <a:ext cx="395288" cy="2159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2957" name="Rectangle 252"/>
          <p:cNvSpPr>
            <a:spLocks noChangeArrowheads="1"/>
          </p:cNvSpPr>
          <p:nvPr/>
        </p:nvSpPr>
        <p:spPr bwMode="auto">
          <a:xfrm>
            <a:off x="1776413" y="2789238"/>
            <a:ext cx="165100" cy="250825"/>
          </a:xfrm>
          <a:prstGeom prst="rect">
            <a:avLst/>
          </a:prstGeom>
          <a:noFill/>
          <a:ln w="9525" algn="ctr">
            <a:noFill/>
            <a:miter lim="800000"/>
            <a:headEnd/>
            <a:tailEnd/>
          </a:ln>
        </p:spPr>
        <p:txBody>
          <a:bodyPr wrap="none" lIns="82121" tIns="41056" rIns="82121" bIns="41056" anchor="ctr">
            <a:spAutoFit/>
          </a:bodyPr>
          <a:lstStyle/>
          <a:p>
            <a:pPr algn="ctr" defTabSz="836613">
              <a:spcBef>
                <a:spcPct val="50000"/>
              </a:spcBef>
            </a:pPr>
            <a:endParaRPr lang="th-TH" sz="1100" b="1">
              <a:solidFill>
                <a:srgbClr val="CC3300"/>
              </a:solidFill>
              <a:latin typeface="Arial Unicode MS" pitchFamily="34" charset="-128"/>
              <a:ea typeface="Arial Unicode MS" pitchFamily="34" charset="-128"/>
              <a:cs typeface="Arial Unicode MS" pitchFamily="34" charset="-128"/>
            </a:endParaRPr>
          </a:p>
        </p:txBody>
      </p:sp>
      <p:sp>
        <p:nvSpPr>
          <p:cNvPr id="82958" name="Rectangle 305"/>
          <p:cNvSpPr>
            <a:spLocks noChangeArrowheads="1"/>
          </p:cNvSpPr>
          <p:nvPr/>
        </p:nvSpPr>
        <p:spPr bwMode="auto">
          <a:xfrm>
            <a:off x="1397000" y="2974975"/>
            <a:ext cx="312738"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90</a:t>
            </a:r>
          </a:p>
        </p:txBody>
      </p:sp>
      <p:sp>
        <p:nvSpPr>
          <p:cNvPr id="82959" name="Text Box 303"/>
          <p:cNvSpPr txBox="1">
            <a:spLocks noChangeArrowheads="1"/>
          </p:cNvSpPr>
          <p:nvPr/>
        </p:nvSpPr>
        <p:spPr bwMode="auto">
          <a:xfrm>
            <a:off x="395288" y="3068638"/>
            <a:ext cx="103505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ศรีนครินทร์</a:t>
            </a:r>
          </a:p>
        </p:txBody>
      </p:sp>
      <p:sp>
        <p:nvSpPr>
          <p:cNvPr id="82960" name="Freeform 306"/>
          <p:cNvSpPr>
            <a:spLocks noChangeAspect="1"/>
          </p:cNvSpPr>
          <p:nvPr/>
        </p:nvSpPr>
        <p:spPr bwMode="auto">
          <a:xfrm>
            <a:off x="1350963" y="3055938"/>
            <a:ext cx="395287" cy="169862"/>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2961" name="Rectangle 252"/>
          <p:cNvSpPr>
            <a:spLocks noChangeArrowheads="1"/>
          </p:cNvSpPr>
          <p:nvPr/>
        </p:nvSpPr>
        <p:spPr bwMode="auto">
          <a:xfrm>
            <a:off x="1828800" y="3413125"/>
            <a:ext cx="165100" cy="250825"/>
          </a:xfrm>
          <a:prstGeom prst="rect">
            <a:avLst/>
          </a:prstGeom>
          <a:noFill/>
          <a:ln w="9525" algn="ctr">
            <a:noFill/>
            <a:miter lim="800000"/>
            <a:headEnd/>
            <a:tailEnd/>
          </a:ln>
        </p:spPr>
        <p:txBody>
          <a:bodyPr wrap="none" lIns="82121" tIns="41056" rIns="82121" bIns="41056" anchor="ctr">
            <a:spAutoFit/>
          </a:bodyPr>
          <a:lstStyle/>
          <a:p>
            <a:pPr algn="ctr" defTabSz="836613">
              <a:spcBef>
                <a:spcPct val="50000"/>
              </a:spcBef>
            </a:pPr>
            <a:endParaRPr lang="th-TH" sz="1100" b="1">
              <a:solidFill>
                <a:srgbClr val="CC3300"/>
              </a:solidFill>
              <a:latin typeface="Arial Unicode MS" pitchFamily="34" charset="-128"/>
              <a:ea typeface="Arial Unicode MS" pitchFamily="34" charset="-128"/>
              <a:cs typeface="Arial Unicode MS" pitchFamily="34" charset="-128"/>
            </a:endParaRPr>
          </a:p>
        </p:txBody>
      </p:sp>
      <p:sp>
        <p:nvSpPr>
          <p:cNvPr id="82962" name="Rectangle 305"/>
          <p:cNvSpPr>
            <a:spLocks noChangeArrowheads="1"/>
          </p:cNvSpPr>
          <p:nvPr/>
        </p:nvSpPr>
        <p:spPr bwMode="auto">
          <a:xfrm>
            <a:off x="1449388" y="3598863"/>
            <a:ext cx="312737" cy="220662"/>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77</a:t>
            </a:r>
          </a:p>
        </p:txBody>
      </p:sp>
      <p:sp>
        <p:nvSpPr>
          <p:cNvPr id="82963" name="Text Box 303"/>
          <p:cNvSpPr txBox="1">
            <a:spLocks noChangeArrowheads="1"/>
          </p:cNvSpPr>
          <p:nvPr/>
        </p:nvSpPr>
        <p:spPr bwMode="auto">
          <a:xfrm>
            <a:off x="395288" y="3548063"/>
            <a:ext cx="1014412"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แก่งกระจาน</a:t>
            </a:r>
          </a:p>
        </p:txBody>
      </p:sp>
      <p:sp>
        <p:nvSpPr>
          <p:cNvPr id="82964" name="Freeform 306"/>
          <p:cNvSpPr>
            <a:spLocks noChangeAspect="1"/>
          </p:cNvSpPr>
          <p:nvPr/>
        </p:nvSpPr>
        <p:spPr bwMode="auto">
          <a:xfrm>
            <a:off x="1403350" y="3573463"/>
            <a:ext cx="395288" cy="2889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2965" name="Rectangle 252"/>
          <p:cNvSpPr>
            <a:spLocks noChangeArrowheads="1"/>
          </p:cNvSpPr>
          <p:nvPr/>
        </p:nvSpPr>
        <p:spPr bwMode="auto">
          <a:xfrm>
            <a:off x="1704975" y="1638300"/>
            <a:ext cx="165100" cy="250825"/>
          </a:xfrm>
          <a:prstGeom prst="rect">
            <a:avLst/>
          </a:prstGeom>
          <a:noFill/>
          <a:ln w="9525" algn="ctr">
            <a:noFill/>
            <a:miter lim="800000"/>
            <a:headEnd/>
            <a:tailEnd/>
          </a:ln>
        </p:spPr>
        <p:txBody>
          <a:bodyPr wrap="none" lIns="82121" tIns="41056" rIns="82121" bIns="41056" anchor="ctr">
            <a:spAutoFit/>
          </a:bodyPr>
          <a:lstStyle/>
          <a:p>
            <a:pPr algn="ctr" defTabSz="836613">
              <a:spcBef>
                <a:spcPct val="50000"/>
              </a:spcBef>
            </a:pPr>
            <a:endParaRPr lang="th-TH" sz="1100" b="1">
              <a:solidFill>
                <a:srgbClr val="CC3300"/>
              </a:solidFill>
              <a:latin typeface="Arial Unicode MS" pitchFamily="34" charset="-128"/>
              <a:ea typeface="Arial Unicode MS" pitchFamily="34" charset="-128"/>
              <a:cs typeface="Arial Unicode MS" pitchFamily="34" charset="-128"/>
            </a:endParaRPr>
          </a:p>
        </p:txBody>
      </p:sp>
      <p:sp>
        <p:nvSpPr>
          <p:cNvPr id="82966" name="Rectangle 305"/>
          <p:cNvSpPr>
            <a:spLocks noChangeArrowheads="1"/>
          </p:cNvSpPr>
          <p:nvPr/>
        </p:nvSpPr>
        <p:spPr bwMode="auto">
          <a:xfrm>
            <a:off x="1325563" y="1824038"/>
            <a:ext cx="312737" cy="220662"/>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64</a:t>
            </a:r>
          </a:p>
        </p:txBody>
      </p:sp>
      <p:sp>
        <p:nvSpPr>
          <p:cNvPr id="82967" name="Text Box 303"/>
          <p:cNvSpPr txBox="1">
            <a:spLocks noChangeArrowheads="1"/>
          </p:cNvSpPr>
          <p:nvPr/>
        </p:nvSpPr>
        <p:spPr bwMode="auto">
          <a:xfrm>
            <a:off x="682625" y="1773238"/>
            <a:ext cx="60325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ภูมิพล</a:t>
            </a:r>
          </a:p>
        </p:txBody>
      </p:sp>
      <p:sp>
        <p:nvSpPr>
          <p:cNvPr id="82968" name="Freeform 306"/>
          <p:cNvSpPr>
            <a:spLocks noChangeAspect="1"/>
          </p:cNvSpPr>
          <p:nvPr/>
        </p:nvSpPr>
        <p:spPr bwMode="auto">
          <a:xfrm>
            <a:off x="1279525" y="1844675"/>
            <a:ext cx="395288" cy="242888"/>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2969" name="Rectangle 305"/>
          <p:cNvSpPr>
            <a:spLocks noChangeArrowheads="1"/>
          </p:cNvSpPr>
          <p:nvPr/>
        </p:nvSpPr>
        <p:spPr bwMode="auto">
          <a:xfrm>
            <a:off x="1323975" y="2292350"/>
            <a:ext cx="312738"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96</a:t>
            </a:r>
          </a:p>
        </p:txBody>
      </p:sp>
      <p:sp>
        <p:nvSpPr>
          <p:cNvPr id="82970" name="Text Box 303"/>
          <p:cNvSpPr txBox="1">
            <a:spLocks noChangeArrowheads="1"/>
          </p:cNvSpPr>
          <p:nvPr/>
        </p:nvSpPr>
        <p:spPr bwMode="auto">
          <a:xfrm>
            <a:off x="538163" y="2241550"/>
            <a:ext cx="746125"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ทับเสลา</a:t>
            </a:r>
          </a:p>
        </p:txBody>
      </p:sp>
      <p:sp>
        <p:nvSpPr>
          <p:cNvPr id="82971" name="Freeform 306"/>
          <p:cNvSpPr>
            <a:spLocks noChangeAspect="1"/>
          </p:cNvSpPr>
          <p:nvPr/>
        </p:nvSpPr>
        <p:spPr bwMode="auto">
          <a:xfrm>
            <a:off x="1266825" y="2311400"/>
            <a:ext cx="395288" cy="2159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2972" name="Rectangle 305"/>
          <p:cNvSpPr>
            <a:spLocks noChangeArrowheads="1"/>
          </p:cNvSpPr>
          <p:nvPr/>
        </p:nvSpPr>
        <p:spPr bwMode="auto">
          <a:xfrm>
            <a:off x="1541463" y="2679700"/>
            <a:ext cx="312737"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62</a:t>
            </a:r>
          </a:p>
        </p:txBody>
      </p:sp>
      <p:sp>
        <p:nvSpPr>
          <p:cNvPr id="82973" name="Text Box 303"/>
          <p:cNvSpPr txBox="1">
            <a:spLocks noChangeArrowheads="1"/>
          </p:cNvSpPr>
          <p:nvPr/>
        </p:nvSpPr>
        <p:spPr bwMode="auto">
          <a:xfrm>
            <a:off x="1330325" y="2441575"/>
            <a:ext cx="8191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กระเสียว</a:t>
            </a:r>
          </a:p>
        </p:txBody>
      </p:sp>
      <p:sp>
        <p:nvSpPr>
          <p:cNvPr id="82974" name="Freeform 306"/>
          <p:cNvSpPr>
            <a:spLocks noChangeAspect="1"/>
          </p:cNvSpPr>
          <p:nvPr/>
        </p:nvSpPr>
        <p:spPr bwMode="auto">
          <a:xfrm>
            <a:off x="1482725" y="2743200"/>
            <a:ext cx="395288" cy="169863"/>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2975" name="Rectangle 305"/>
          <p:cNvSpPr>
            <a:spLocks noChangeArrowheads="1"/>
          </p:cNvSpPr>
          <p:nvPr/>
        </p:nvSpPr>
        <p:spPr bwMode="auto">
          <a:xfrm>
            <a:off x="1901825" y="1608138"/>
            <a:ext cx="312738" cy="220662"/>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69</a:t>
            </a:r>
          </a:p>
        </p:txBody>
      </p:sp>
      <p:sp>
        <p:nvSpPr>
          <p:cNvPr id="82976" name="Text Box 303"/>
          <p:cNvSpPr txBox="1">
            <a:spLocks noChangeArrowheads="1"/>
          </p:cNvSpPr>
          <p:nvPr/>
        </p:nvSpPr>
        <p:spPr bwMode="auto">
          <a:xfrm>
            <a:off x="2122488" y="1341438"/>
            <a:ext cx="60325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สิริกิติ์</a:t>
            </a:r>
          </a:p>
        </p:txBody>
      </p:sp>
      <p:sp>
        <p:nvSpPr>
          <p:cNvPr id="82977" name="Freeform 306"/>
          <p:cNvSpPr>
            <a:spLocks noChangeAspect="1"/>
          </p:cNvSpPr>
          <p:nvPr/>
        </p:nvSpPr>
        <p:spPr bwMode="auto">
          <a:xfrm>
            <a:off x="1843088" y="1674813"/>
            <a:ext cx="395287" cy="17145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2978" name="Rectangle 305"/>
          <p:cNvSpPr>
            <a:spLocks noChangeArrowheads="1"/>
          </p:cNvSpPr>
          <p:nvPr/>
        </p:nvSpPr>
        <p:spPr bwMode="auto">
          <a:xfrm>
            <a:off x="1919288" y="1895475"/>
            <a:ext cx="312737"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78</a:t>
            </a:r>
          </a:p>
        </p:txBody>
      </p:sp>
      <p:sp>
        <p:nvSpPr>
          <p:cNvPr id="82979" name="Text Box 303"/>
          <p:cNvSpPr txBox="1">
            <a:spLocks noChangeArrowheads="1"/>
          </p:cNvSpPr>
          <p:nvPr/>
        </p:nvSpPr>
        <p:spPr bwMode="auto">
          <a:xfrm>
            <a:off x="1690688" y="2108200"/>
            <a:ext cx="719137"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แควน้อย</a:t>
            </a:r>
          </a:p>
        </p:txBody>
      </p:sp>
      <p:sp>
        <p:nvSpPr>
          <p:cNvPr id="82980" name="Freeform 306"/>
          <p:cNvSpPr>
            <a:spLocks noChangeAspect="1"/>
          </p:cNvSpPr>
          <p:nvPr/>
        </p:nvSpPr>
        <p:spPr bwMode="auto">
          <a:xfrm>
            <a:off x="1873250" y="1857375"/>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2981" name="Rectangle 305"/>
          <p:cNvSpPr>
            <a:spLocks noChangeArrowheads="1"/>
          </p:cNvSpPr>
          <p:nvPr/>
        </p:nvSpPr>
        <p:spPr bwMode="auto">
          <a:xfrm>
            <a:off x="1244600" y="1209675"/>
            <a:ext cx="312738" cy="220663"/>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a:solidFill>
                  <a:srgbClr val="000000"/>
                </a:solidFill>
                <a:latin typeface="Tahoma" pitchFamily="34" charset="0"/>
                <a:ea typeface="Arial Unicode MS" pitchFamily="34" charset="-128"/>
                <a:cs typeface="Tahoma" pitchFamily="34" charset="0"/>
              </a:rPr>
              <a:t>41</a:t>
            </a:r>
            <a:endParaRPr lang="th-TH" sz="900" b="1">
              <a:solidFill>
                <a:srgbClr val="000000"/>
              </a:solidFill>
              <a:latin typeface="Tahoma" pitchFamily="34" charset="0"/>
              <a:ea typeface="Arial Unicode MS" pitchFamily="34" charset="-128"/>
              <a:cs typeface="Tahoma" pitchFamily="34" charset="0"/>
            </a:endParaRPr>
          </a:p>
        </p:txBody>
      </p:sp>
      <p:sp>
        <p:nvSpPr>
          <p:cNvPr id="82982" name="Text Box 303"/>
          <p:cNvSpPr txBox="1">
            <a:spLocks noChangeArrowheads="1"/>
          </p:cNvSpPr>
          <p:nvPr/>
        </p:nvSpPr>
        <p:spPr bwMode="auto">
          <a:xfrm>
            <a:off x="466725" y="1158875"/>
            <a:ext cx="687388"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แม่กวง</a:t>
            </a:r>
          </a:p>
        </p:txBody>
      </p:sp>
      <p:sp>
        <p:nvSpPr>
          <p:cNvPr id="82983" name="Freeform 306"/>
          <p:cNvSpPr>
            <a:spLocks noChangeAspect="1"/>
          </p:cNvSpPr>
          <p:nvPr/>
        </p:nvSpPr>
        <p:spPr bwMode="auto">
          <a:xfrm>
            <a:off x="1198563" y="1184275"/>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2984" name="Rectangle 305"/>
          <p:cNvSpPr>
            <a:spLocks noChangeArrowheads="1"/>
          </p:cNvSpPr>
          <p:nvPr/>
        </p:nvSpPr>
        <p:spPr bwMode="auto">
          <a:xfrm>
            <a:off x="1541463" y="1176338"/>
            <a:ext cx="312737"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88</a:t>
            </a:r>
          </a:p>
        </p:txBody>
      </p:sp>
      <p:sp>
        <p:nvSpPr>
          <p:cNvPr id="82985" name="Text Box 303"/>
          <p:cNvSpPr txBox="1">
            <a:spLocks noChangeArrowheads="1"/>
          </p:cNvSpPr>
          <p:nvPr/>
        </p:nvSpPr>
        <p:spPr bwMode="auto">
          <a:xfrm>
            <a:off x="1835150" y="1125538"/>
            <a:ext cx="865188"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กิ่วคอหมา</a:t>
            </a:r>
          </a:p>
        </p:txBody>
      </p:sp>
      <p:sp>
        <p:nvSpPr>
          <p:cNvPr id="82986" name="Freeform 306"/>
          <p:cNvSpPr>
            <a:spLocks noChangeAspect="1"/>
          </p:cNvSpPr>
          <p:nvPr/>
        </p:nvSpPr>
        <p:spPr bwMode="auto">
          <a:xfrm>
            <a:off x="1495425" y="1138238"/>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2987" name="Rectangle 305"/>
          <p:cNvSpPr>
            <a:spLocks noChangeArrowheads="1"/>
          </p:cNvSpPr>
          <p:nvPr/>
        </p:nvSpPr>
        <p:spPr bwMode="auto">
          <a:xfrm>
            <a:off x="1470025" y="1463675"/>
            <a:ext cx="312738"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67</a:t>
            </a:r>
          </a:p>
        </p:txBody>
      </p:sp>
      <p:sp>
        <p:nvSpPr>
          <p:cNvPr id="82988" name="Text Box 303"/>
          <p:cNvSpPr txBox="1">
            <a:spLocks noChangeArrowheads="1"/>
          </p:cNvSpPr>
          <p:nvPr/>
        </p:nvSpPr>
        <p:spPr bwMode="auto">
          <a:xfrm>
            <a:off x="871538" y="1412875"/>
            <a:ext cx="6032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กิ่วลม</a:t>
            </a:r>
          </a:p>
        </p:txBody>
      </p:sp>
      <p:sp>
        <p:nvSpPr>
          <p:cNvPr id="82989" name="Rectangle 305"/>
          <p:cNvSpPr>
            <a:spLocks noChangeArrowheads="1"/>
          </p:cNvSpPr>
          <p:nvPr/>
        </p:nvSpPr>
        <p:spPr bwMode="auto">
          <a:xfrm>
            <a:off x="1579563" y="4014788"/>
            <a:ext cx="312737" cy="220662"/>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000000"/>
                </a:solidFill>
                <a:latin typeface="Tahoma" pitchFamily="34" charset="0"/>
                <a:ea typeface="Arial Unicode MS" pitchFamily="34" charset="-128"/>
                <a:cs typeface="Tahoma" pitchFamily="34" charset="0"/>
              </a:rPr>
              <a:t>48</a:t>
            </a:r>
          </a:p>
        </p:txBody>
      </p:sp>
      <p:sp>
        <p:nvSpPr>
          <p:cNvPr id="82990" name="Text Box 303"/>
          <p:cNvSpPr txBox="1">
            <a:spLocks noChangeArrowheads="1"/>
          </p:cNvSpPr>
          <p:nvPr/>
        </p:nvSpPr>
        <p:spPr bwMode="auto">
          <a:xfrm>
            <a:off x="674688" y="3963988"/>
            <a:ext cx="890587"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ปราณบุรี</a:t>
            </a:r>
          </a:p>
        </p:txBody>
      </p:sp>
      <p:sp>
        <p:nvSpPr>
          <p:cNvPr id="82991" name="Freeform 306"/>
          <p:cNvSpPr>
            <a:spLocks noChangeAspect="1"/>
          </p:cNvSpPr>
          <p:nvPr/>
        </p:nvSpPr>
        <p:spPr bwMode="auto">
          <a:xfrm>
            <a:off x="1533525" y="3976688"/>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2992" name="Rectangle 305"/>
          <p:cNvSpPr>
            <a:spLocks noChangeArrowheads="1"/>
          </p:cNvSpPr>
          <p:nvPr/>
        </p:nvSpPr>
        <p:spPr bwMode="auto">
          <a:xfrm>
            <a:off x="2262188" y="6445250"/>
            <a:ext cx="312737" cy="220663"/>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000000"/>
                </a:solidFill>
                <a:latin typeface="Tahoma" pitchFamily="34" charset="0"/>
                <a:ea typeface="Arial Unicode MS" pitchFamily="34" charset="-128"/>
                <a:cs typeface="Tahoma" pitchFamily="34" charset="0"/>
              </a:rPr>
              <a:t>41</a:t>
            </a:r>
          </a:p>
        </p:txBody>
      </p:sp>
      <p:sp>
        <p:nvSpPr>
          <p:cNvPr id="82993" name="Text Box 303"/>
          <p:cNvSpPr txBox="1">
            <a:spLocks noChangeArrowheads="1"/>
          </p:cNvSpPr>
          <p:nvPr/>
        </p:nvSpPr>
        <p:spPr bwMode="auto">
          <a:xfrm>
            <a:off x="1474788" y="6394450"/>
            <a:ext cx="747712"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บางลาง</a:t>
            </a:r>
          </a:p>
        </p:txBody>
      </p:sp>
      <p:sp>
        <p:nvSpPr>
          <p:cNvPr id="82994" name="Freeform 306"/>
          <p:cNvSpPr>
            <a:spLocks noChangeAspect="1"/>
          </p:cNvSpPr>
          <p:nvPr/>
        </p:nvSpPr>
        <p:spPr bwMode="auto">
          <a:xfrm>
            <a:off x="2216150" y="6407150"/>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2995" name="Rectangle 305"/>
          <p:cNvSpPr>
            <a:spLocks noChangeArrowheads="1"/>
          </p:cNvSpPr>
          <p:nvPr/>
        </p:nvSpPr>
        <p:spPr bwMode="auto">
          <a:xfrm>
            <a:off x="1241425" y="5267325"/>
            <a:ext cx="312738"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77</a:t>
            </a:r>
          </a:p>
        </p:txBody>
      </p:sp>
      <p:sp>
        <p:nvSpPr>
          <p:cNvPr id="82996" name="Text Box 303"/>
          <p:cNvSpPr txBox="1">
            <a:spLocks noChangeArrowheads="1"/>
          </p:cNvSpPr>
          <p:nvPr/>
        </p:nvSpPr>
        <p:spPr bwMode="auto">
          <a:xfrm>
            <a:off x="276225" y="5216525"/>
            <a:ext cx="950913"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รัชชประภา</a:t>
            </a:r>
          </a:p>
        </p:txBody>
      </p:sp>
      <p:sp>
        <p:nvSpPr>
          <p:cNvPr id="82997" name="Freeform 306"/>
          <p:cNvSpPr>
            <a:spLocks noChangeAspect="1"/>
          </p:cNvSpPr>
          <p:nvPr/>
        </p:nvSpPr>
        <p:spPr bwMode="auto">
          <a:xfrm>
            <a:off x="1195388" y="5229225"/>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2998" name="Rectangle 305"/>
          <p:cNvSpPr>
            <a:spLocks noChangeArrowheads="1"/>
          </p:cNvSpPr>
          <p:nvPr/>
        </p:nvSpPr>
        <p:spPr bwMode="auto">
          <a:xfrm>
            <a:off x="3054350" y="2052638"/>
            <a:ext cx="312738" cy="220662"/>
          </a:xfrm>
          <a:prstGeom prst="rect">
            <a:avLst/>
          </a:prstGeom>
          <a:solidFill>
            <a:srgbClr val="FFFF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000000"/>
                </a:solidFill>
                <a:latin typeface="Tahoma" pitchFamily="34" charset="0"/>
                <a:ea typeface="Arial Unicode MS" pitchFamily="34" charset="-128"/>
                <a:cs typeface="Tahoma" pitchFamily="34" charset="0"/>
              </a:rPr>
              <a:t>19</a:t>
            </a:r>
          </a:p>
        </p:txBody>
      </p:sp>
      <p:sp>
        <p:nvSpPr>
          <p:cNvPr id="82999" name="Text Box 303"/>
          <p:cNvSpPr txBox="1">
            <a:spLocks noChangeArrowheads="1"/>
          </p:cNvSpPr>
          <p:nvPr/>
        </p:nvSpPr>
        <p:spPr bwMode="auto">
          <a:xfrm>
            <a:off x="2914650" y="2238375"/>
            <a:ext cx="64770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ลำปาว</a:t>
            </a:r>
          </a:p>
        </p:txBody>
      </p:sp>
      <p:sp>
        <p:nvSpPr>
          <p:cNvPr id="83000" name="Freeform 306"/>
          <p:cNvSpPr>
            <a:spLocks noChangeAspect="1"/>
          </p:cNvSpPr>
          <p:nvPr/>
        </p:nvSpPr>
        <p:spPr bwMode="auto">
          <a:xfrm>
            <a:off x="3008313" y="2014538"/>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01" name="Text Box 303"/>
          <p:cNvSpPr txBox="1">
            <a:spLocks noChangeArrowheads="1"/>
          </p:cNvSpPr>
          <p:nvPr/>
        </p:nvSpPr>
        <p:spPr bwMode="auto">
          <a:xfrm>
            <a:off x="2195513" y="1898650"/>
            <a:ext cx="720725"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อุบลรัตน์</a:t>
            </a:r>
          </a:p>
        </p:txBody>
      </p:sp>
      <p:sp>
        <p:nvSpPr>
          <p:cNvPr id="83002" name="Rectangle 305"/>
          <p:cNvSpPr>
            <a:spLocks noChangeArrowheads="1"/>
          </p:cNvSpPr>
          <p:nvPr/>
        </p:nvSpPr>
        <p:spPr bwMode="auto">
          <a:xfrm>
            <a:off x="2693988" y="1751013"/>
            <a:ext cx="312737" cy="220662"/>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a:solidFill>
                  <a:srgbClr val="000000"/>
                </a:solidFill>
                <a:latin typeface="Tahoma" pitchFamily="34" charset="0"/>
                <a:ea typeface="Arial Unicode MS" pitchFamily="34" charset="-128"/>
                <a:cs typeface="Tahoma" pitchFamily="34" charset="0"/>
              </a:rPr>
              <a:t>31</a:t>
            </a:r>
            <a:endParaRPr lang="th-TH" sz="900" b="1">
              <a:solidFill>
                <a:srgbClr val="000000"/>
              </a:solidFill>
              <a:latin typeface="Tahoma" pitchFamily="34" charset="0"/>
              <a:ea typeface="Arial Unicode MS" pitchFamily="34" charset="-128"/>
              <a:cs typeface="Tahoma" pitchFamily="34" charset="0"/>
            </a:endParaRPr>
          </a:p>
        </p:txBody>
      </p:sp>
      <p:sp>
        <p:nvSpPr>
          <p:cNvPr id="83003" name="Text Box 303"/>
          <p:cNvSpPr txBox="1">
            <a:spLocks noChangeArrowheads="1"/>
          </p:cNvSpPr>
          <p:nvPr/>
        </p:nvSpPr>
        <p:spPr bwMode="auto">
          <a:xfrm>
            <a:off x="2338388" y="1484313"/>
            <a:ext cx="936625"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ห้วยหลวง</a:t>
            </a:r>
          </a:p>
        </p:txBody>
      </p:sp>
      <p:sp>
        <p:nvSpPr>
          <p:cNvPr id="83004" name="Freeform 306"/>
          <p:cNvSpPr>
            <a:spLocks noChangeAspect="1"/>
          </p:cNvSpPr>
          <p:nvPr/>
        </p:nvSpPr>
        <p:spPr bwMode="auto">
          <a:xfrm>
            <a:off x="2647950" y="1712913"/>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05" name="Rectangle 305"/>
          <p:cNvSpPr>
            <a:spLocks noChangeArrowheads="1"/>
          </p:cNvSpPr>
          <p:nvPr/>
        </p:nvSpPr>
        <p:spPr bwMode="auto">
          <a:xfrm>
            <a:off x="2693988" y="2039938"/>
            <a:ext cx="312737" cy="220662"/>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000000"/>
                </a:solidFill>
                <a:latin typeface="Tahoma" pitchFamily="34" charset="0"/>
                <a:ea typeface="Arial Unicode MS" pitchFamily="34" charset="-128"/>
                <a:cs typeface="Tahoma" pitchFamily="34" charset="0"/>
              </a:rPr>
              <a:t>45</a:t>
            </a:r>
          </a:p>
        </p:txBody>
      </p:sp>
      <p:sp>
        <p:nvSpPr>
          <p:cNvPr id="83006" name="Freeform 306"/>
          <p:cNvSpPr>
            <a:spLocks noChangeAspect="1"/>
          </p:cNvSpPr>
          <p:nvPr/>
        </p:nvSpPr>
        <p:spPr bwMode="auto">
          <a:xfrm>
            <a:off x="2627313" y="2000250"/>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07" name="Rectangle 305"/>
          <p:cNvSpPr>
            <a:spLocks noChangeArrowheads="1"/>
          </p:cNvSpPr>
          <p:nvPr/>
        </p:nvSpPr>
        <p:spPr bwMode="auto">
          <a:xfrm>
            <a:off x="3197225" y="1824038"/>
            <a:ext cx="312738" cy="220662"/>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000000"/>
                </a:solidFill>
                <a:latin typeface="Tahoma" pitchFamily="34" charset="0"/>
                <a:ea typeface="Arial Unicode MS" pitchFamily="34" charset="-128"/>
                <a:cs typeface="Tahoma" pitchFamily="34" charset="0"/>
              </a:rPr>
              <a:t>50</a:t>
            </a:r>
          </a:p>
        </p:txBody>
      </p:sp>
      <p:sp>
        <p:nvSpPr>
          <p:cNvPr id="83008" name="Text Box 303"/>
          <p:cNvSpPr txBox="1">
            <a:spLocks noChangeArrowheads="1"/>
          </p:cNvSpPr>
          <p:nvPr/>
        </p:nvSpPr>
        <p:spPr bwMode="auto">
          <a:xfrm>
            <a:off x="3130550" y="1557338"/>
            <a:ext cx="60325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น้ำอูน</a:t>
            </a:r>
          </a:p>
        </p:txBody>
      </p:sp>
      <p:sp>
        <p:nvSpPr>
          <p:cNvPr id="83009" name="Freeform 306"/>
          <p:cNvSpPr>
            <a:spLocks noChangeAspect="1"/>
          </p:cNvSpPr>
          <p:nvPr/>
        </p:nvSpPr>
        <p:spPr bwMode="auto">
          <a:xfrm>
            <a:off x="3151188" y="1785938"/>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10" name="Rectangle 305"/>
          <p:cNvSpPr>
            <a:spLocks noChangeArrowheads="1"/>
          </p:cNvSpPr>
          <p:nvPr/>
        </p:nvSpPr>
        <p:spPr bwMode="auto">
          <a:xfrm>
            <a:off x="3486150" y="2039938"/>
            <a:ext cx="312738" cy="220662"/>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a:solidFill>
                  <a:srgbClr val="000000"/>
                </a:solidFill>
                <a:latin typeface="Tahoma" pitchFamily="34" charset="0"/>
                <a:ea typeface="Arial Unicode MS" pitchFamily="34" charset="-128"/>
                <a:cs typeface="Tahoma" pitchFamily="34" charset="0"/>
              </a:rPr>
              <a:t>48</a:t>
            </a:r>
            <a:endParaRPr lang="th-TH" sz="900" b="1">
              <a:solidFill>
                <a:srgbClr val="000000"/>
              </a:solidFill>
              <a:latin typeface="Tahoma" pitchFamily="34" charset="0"/>
              <a:ea typeface="Arial Unicode MS" pitchFamily="34" charset="-128"/>
              <a:cs typeface="Tahoma" pitchFamily="34" charset="0"/>
            </a:endParaRPr>
          </a:p>
        </p:txBody>
      </p:sp>
      <p:sp>
        <p:nvSpPr>
          <p:cNvPr id="83011" name="Text Box 303"/>
          <p:cNvSpPr txBox="1">
            <a:spLocks noChangeArrowheads="1"/>
          </p:cNvSpPr>
          <p:nvPr/>
        </p:nvSpPr>
        <p:spPr bwMode="auto">
          <a:xfrm>
            <a:off x="3751263" y="1844675"/>
            <a:ext cx="6032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น้ำพุง</a:t>
            </a:r>
          </a:p>
        </p:txBody>
      </p:sp>
      <p:sp>
        <p:nvSpPr>
          <p:cNvPr id="83012" name="Freeform 306"/>
          <p:cNvSpPr>
            <a:spLocks noChangeAspect="1"/>
          </p:cNvSpPr>
          <p:nvPr/>
        </p:nvSpPr>
        <p:spPr bwMode="auto">
          <a:xfrm>
            <a:off x="3440113" y="2001838"/>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13" name="Rectangle 305"/>
          <p:cNvSpPr>
            <a:spLocks noChangeArrowheads="1"/>
          </p:cNvSpPr>
          <p:nvPr/>
        </p:nvSpPr>
        <p:spPr bwMode="auto">
          <a:xfrm>
            <a:off x="3917950" y="2759075"/>
            <a:ext cx="312738"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75</a:t>
            </a:r>
          </a:p>
        </p:txBody>
      </p:sp>
      <p:sp>
        <p:nvSpPr>
          <p:cNvPr id="83014" name="Text Box 303"/>
          <p:cNvSpPr txBox="1">
            <a:spLocks noChangeArrowheads="1"/>
          </p:cNvSpPr>
          <p:nvPr/>
        </p:nvSpPr>
        <p:spPr bwMode="auto">
          <a:xfrm>
            <a:off x="3851275" y="2479675"/>
            <a:ext cx="719138"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สิรินธร</a:t>
            </a:r>
          </a:p>
        </p:txBody>
      </p:sp>
      <p:sp>
        <p:nvSpPr>
          <p:cNvPr id="83015" name="Freeform 306"/>
          <p:cNvSpPr>
            <a:spLocks noChangeAspect="1"/>
          </p:cNvSpPr>
          <p:nvPr/>
        </p:nvSpPr>
        <p:spPr bwMode="auto">
          <a:xfrm>
            <a:off x="3871913" y="2720975"/>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16" name="Rectangle 305"/>
          <p:cNvSpPr>
            <a:spLocks noChangeArrowheads="1"/>
          </p:cNvSpPr>
          <p:nvPr/>
        </p:nvSpPr>
        <p:spPr bwMode="auto">
          <a:xfrm>
            <a:off x="1979613" y="3644900"/>
            <a:ext cx="312737"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70</a:t>
            </a:r>
          </a:p>
        </p:txBody>
      </p:sp>
      <p:sp>
        <p:nvSpPr>
          <p:cNvPr id="83017" name="Text Box 303"/>
          <p:cNvSpPr txBox="1">
            <a:spLocks noChangeArrowheads="1"/>
          </p:cNvSpPr>
          <p:nvPr/>
        </p:nvSpPr>
        <p:spPr bwMode="auto">
          <a:xfrm>
            <a:off x="1762125" y="3357563"/>
            <a:ext cx="719138"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บางพระ</a:t>
            </a:r>
          </a:p>
        </p:txBody>
      </p:sp>
      <p:sp>
        <p:nvSpPr>
          <p:cNvPr id="83018" name="Freeform 306"/>
          <p:cNvSpPr>
            <a:spLocks noChangeAspect="1"/>
          </p:cNvSpPr>
          <p:nvPr/>
        </p:nvSpPr>
        <p:spPr bwMode="auto">
          <a:xfrm>
            <a:off x="1931988" y="3703638"/>
            <a:ext cx="395287" cy="192087"/>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19" name="Rectangle 305"/>
          <p:cNvSpPr>
            <a:spLocks noChangeArrowheads="1"/>
          </p:cNvSpPr>
          <p:nvPr/>
        </p:nvSpPr>
        <p:spPr bwMode="auto">
          <a:xfrm>
            <a:off x="2333625" y="3624263"/>
            <a:ext cx="312738"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98</a:t>
            </a:r>
          </a:p>
        </p:txBody>
      </p:sp>
      <p:sp>
        <p:nvSpPr>
          <p:cNvPr id="83020" name="Text Box 303"/>
          <p:cNvSpPr txBox="1">
            <a:spLocks noChangeArrowheads="1"/>
          </p:cNvSpPr>
          <p:nvPr/>
        </p:nvSpPr>
        <p:spPr bwMode="auto">
          <a:xfrm>
            <a:off x="2122488" y="3860800"/>
            <a:ext cx="1008062"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หนองปลาไหล</a:t>
            </a:r>
          </a:p>
        </p:txBody>
      </p:sp>
      <p:sp>
        <p:nvSpPr>
          <p:cNvPr id="83021" name="Freeform 306"/>
          <p:cNvSpPr>
            <a:spLocks noChangeAspect="1"/>
          </p:cNvSpPr>
          <p:nvPr/>
        </p:nvSpPr>
        <p:spPr bwMode="auto">
          <a:xfrm>
            <a:off x="2287588" y="3586163"/>
            <a:ext cx="395287" cy="2889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22" name="Rectangle 305"/>
          <p:cNvSpPr>
            <a:spLocks noChangeArrowheads="1"/>
          </p:cNvSpPr>
          <p:nvPr/>
        </p:nvSpPr>
        <p:spPr bwMode="auto">
          <a:xfrm>
            <a:off x="2660650" y="3695700"/>
            <a:ext cx="363538"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en-US" sz="800" b="1">
                <a:solidFill>
                  <a:srgbClr val="FFFFFF"/>
                </a:solidFill>
                <a:latin typeface="Tahoma" pitchFamily="34" charset="0"/>
                <a:ea typeface="Arial Unicode MS" pitchFamily="34" charset="-128"/>
                <a:cs typeface="Tahoma" pitchFamily="34" charset="0"/>
              </a:rPr>
              <a:t>102</a:t>
            </a:r>
            <a:endParaRPr lang="th-TH" sz="800" b="1">
              <a:solidFill>
                <a:srgbClr val="FFFFFF"/>
              </a:solidFill>
              <a:latin typeface="Tahoma" pitchFamily="34" charset="0"/>
              <a:ea typeface="Arial Unicode MS" pitchFamily="34" charset="-128"/>
              <a:cs typeface="Tahoma" pitchFamily="34" charset="0"/>
            </a:endParaRPr>
          </a:p>
        </p:txBody>
      </p:sp>
      <p:sp>
        <p:nvSpPr>
          <p:cNvPr id="83023" name="Text Box 303"/>
          <p:cNvSpPr txBox="1">
            <a:spLocks noChangeArrowheads="1"/>
          </p:cNvSpPr>
          <p:nvPr/>
        </p:nvSpPr>
        <p:spPr bwMode="auto">
          <a:xfrm>
            <a:off x="2987675" y="3644900"/>
            <a:ext cx="719138"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ประแสร์</a:t>
            </a:r>
          </a:p>
        </p:txBody>
      </p:sp>
      <p:sp>
        <p:nvSpPr>
          <p:cNvPr id="83024" name="Freeform 306"/>
          <p:cNvSpPr>
            <a:spLocks noChangeAspect="1"/>
          </p:cNvSpPr>
          <p:nvPr/>
        </p:nvSpPr>
        <p:spPr bwMode="auto">
          <a:xfrm>
            <a:off x="2647950" y="3657600"/>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25" name="Rectangle 305"/>
          <p:cNvSpPr>
            <a:spLocks noChangeArrowheads="1"/>
          </p:cNvSpPr>
          <p:nvPr/>
        </p:nvSpPr>
        <p:spPr bwMode="auto">
          <a:xfrm>
            <a:off x="2189163" y="3119438"/>
            <a:ext cx="312737" cy="220662"/>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80</a:t>
            </a:r>
          </a:p>
        </p:txBody>
      </p:sp>
      <p:sp>
        <p:nvSpPr>
          <p:cNvPr id="83026" name="Text Box 303"/>
          <p:cNvSpPr txBox="1">
            <a:spLocks noChangeArrowheads="1"/>
          </p:cNvSpPr>
          <p:nvPr/>
        </p:nvSpPr>
        <p:spPr bwMode="auto">
          <a:xfrm>
            <a:off x="1597025" y="3132138"/>
            <a:ext cx="603250" cy="3873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ขุนด่านฯ</a:t>
            </a:r>
          </a:p>
        </p:txBody>
      </p:sp>
      <p:sp>
        <p:nvSpPr>
          <p:cNvPr id="83027" name="Freeform 306"/>
          <p:cNvSpPr>
            <a:spLocks noChangeAspect="1"/>
          </p:cNvSpPr>
          <p:nvPr/>
        </p:nvSpPr>
        <p:spPr bwMode="auto">
          <a:xfrm>
            <a:off x="2143125" y="3068638"/>
            <a:ext cx="395288" cy="2889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28" name="Rectangle 305"/>
          <p:cNvSpPr>
            <a:spLocks noChangeArrowheads="1"/>
          </p:cNvSpPr>
          <p:nvPr/>
        </p:nvSpPr>
        <p:spPr bwMode="auto">
          <a:xfrm>
            <a:off x="2597150" y="3335338"/>
            <a:ext cx="361950"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a:solidFill>
                  <a:srgbClr val="FFFFFF"/>
                </a:solidFill>
                <a:latin typeface="Tahoma" pitchFamily="34" charset="0"/>
                <a:ea typeface="Arial Unicode MS" pitchFamily="34" charset="-128"/>
                <a:cs typeface="Tahoma" pitchFamily="34" charset="0"/>
              </a:rPr>
              <a:t>100</a:t>
            </a:r>
          </a:p>
        </p:txBody>
      </p:sp>
      <p:sp>
        <p:nvSpPr>
          <p:cNvPr id="83029" name="Text Box 303"/>
          <p:cNvSpPr txBox="1">
            <a:spLocks noChangeArrowheads="1"/>
          </p:cNvSpPr>
          <p:nvPr/>
        </p:nvSpPr>
        <p:spPr bwMode="auto">
          <a:xfrm>
            <a:off x="2914650" y="3284538"/>
            <a:ext cx="86360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คลองสียัด</a:t>
            </a:r>
          </a:p>
        </p:txBody>
      </p:sp>
      <p:sp>
        <p:nvSpPr>
          <p:cNvPr id="83030" name="Freeform 306"/>
          <p:cNvSpPr>
            <a:spLocks noChangeAspect="1"/>
          </p:cNvSpPr>
          <p:nvPr/>
        </p:nvSpPr>
        <p:spPr bwMode="auto">
          <a:xfrm>
            <a:off x="2576513" y="3357563"/>
            <a:ext cx="395287" cy="2159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31" name="Rectangle 305"/>
          <p:cNvSpPr>
            <a:spLocks noChangeArrowheads="1"/>
          </p:cNvSpPr>
          <p:nvPr/>
        </p:nvSpPr>
        <p:spPr bwMode="auto">
          <a:xfrm>
            <a:off x="2405063" y="2184400"/>
            <a:ext cx="312737"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76</a:t>
            </a:r>
          </a:p>
        </p:txBody>
      </p:sp>
      <p:sp>
        <p:nvSpPr>
          <p:cNvPr id="83032" name="Text Box 303"/>
          <p:cNvSpPr txBox="1">
            <a:spLocks noChangeArrowheads="1"/>
          </p:cNvSpPr>
          <p:nvPr/>
        </p:nvSpPr>
        <p:spPr bwMode="auto">
          <a:xfrm>
            <a:off x="2195513" y="2349500"/>
            <a:ext cx="719137"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จุฬาภรณ์</a:t>
            </a:r>
          </a:p>
        </p:txBody>
      </p:sp>
      <p:sp>
        <p:nvSpPr>
          <p:cNvPr id="83033" name="Freeform 306"/>
          <p:cNvSpPr>
            <a:spLocks noChangeAspect="1"/>
          </p:cNvSpPr>
          <p:nvPr/>
        </p:nvSpPr>
        <p:spPr bwMode="auto">
          <a:xfrm>
            <a:off x="2359025" y="2146300"/>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34" name="Rectangle 305"/>
          <p:cNvSpPr>
            <a:spLocks noChangeArrowheads="1"/>
          </p:cNvSpPr>
          <p:nvPr/>
        </p:nvSpPr>
        <p:spPr bwMode="auto">
          <a:xfrm>
            <a:off x="2065338" y="2819400"/>
            <a:ext cx="312737"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99</a:t>
            </a:r>
          </a:p>
        </p:txBody>
      </p:sp>
      <p:sp>
        <p:nvSpPr>
          <p:cNvPr id="83035" name="Text Box 303"/>
          <p:cNvSpPr txBox="1">
            <a:spLocks noChangeArrowheads="1"/>
          </p:cNvSpPr>
          <p:nvPr/>
        </p:nvSpPr>
        <p:spPr bwMode="auto">
          <a:xfrm>
            <a:off x="1906588" y="2565400"/>
            <a:ext cx="6032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ป่าสัก</a:t>
            </a:r>
          </a:p>
        </p:txBody>
      </p:sp>
      <p:sp>
        <p:nvSpPr>
          <p:cNvPr id="83036" name="Freeform 306"/>
          <p:cNvSpPr>
            <a:spLocks noChangeAspect="1"/>
          </p:cNvSpPr>
          <p:nvPr/>
        </p:nvSpPr>
        <p:spPr bwMode="auto">
          <a:xfrm>
            <a:off x="2046288" y="2781300"/>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37" name="Text Box 322"/>
          <p:cNvSpPr txBox="1">
            <a:spLocks noChangeArrowheads="1"/>
          </p:cNvSpPr>
          <p:nvPr/>
        </p:nvSpPr>
        <p:spPr bwMode="auto">
          <a:xfrm rot="-2299759">
            <a:off x="2554288" y="2492375"/>
            <a:ext cx="735012"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ลำตะคอง</a:t>
            </a:r>
          </a:p>
        </p:txBody>
      </p:sp>
      <p:sp>
        <p:nvSpPr>
          <p:cNvPr id="83038" name="Text Box 322"/>
          <p:cNvSpPr txBox="1">
            <a:spLocks noChangeArrowheads="1"/>
          </p:cNvSpPr>
          <p:nvPr/>
        </p:nvSpPr>
        <p:spPr bwMode="auto">
          <a:xfrm rot="-2299759">
            <a:off x="2698750" y="2565400"/>
            <a:ext cx="860425"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ลำพระเพลิง</a:t>
            </a:r>
          </a:p>
        </p:txBody>
      </p:sp>
      <p:sp>
        <p:nvSpPr>
          <p:cNvPr id="83039" name="Text Box 322"/>
          <p:cNvSpPr txBox="1">
            <a:spLocks noChangeArrowheads="1"/>
          </p:cNvSpPr>
          <p:nvPr/>
        </p:nvSpPr>
        <p:spPr bwMode="auto">
          <a:xfrm rot="-2299759">
            <a:off x="3059113" y="2636838"/>
            <a:ext cx="568325"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มูลบน</a:t>
            </a:r>
          </a:p>
        </p:txBody>
      </p:sp>
      <p:sp>
        <p:nvSpPr>
          <p:cNvPr id="83040" name="Text Box 322"/>
          <p:cNvSpPr txBox="1">
            <a:spLocks noChangeArrowheads="1"/>
          </p:cNvSpPr>
          <p:nvPr/>
        </p:nvSpPr>
        <p:spPr bwMode="auto">
          <a:xfrm rot="-2299759">
            <a:off x="3359150" y="2598738"/>
            <a:ext cx="638175"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ลำแซะ</a:t>
            </a:r>
          </a:p>
        </p:txBody>
      </p:sp>
      <p:sp>
        <p:nvSpPr>
          <p:cNvPr id="83041" name="Rectangle 305"/>
          <p:cNvSpPr>
            <a:spLocks noChangeArrowheads="1"/>
          </p:cNvSpPr>
          <p:nvPr/>
        </p:nvSpPr>
        <p:spPr bwMode="auto">
          <a:xfrm>
            <a:off x="2444750" y="2870200"/>
            <a:ext cx="312738"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51</a:t>
            </a:r>
          </a:p>
        </p:txBody>
      </p:sp>
      <p:sp>
        <p:nvSpPr>
          <p:cNvPr id="83042" name="Freeform 306"/>
          <p:cNvSpPr>
            <a:spLocks noChangeAspect="1"/>
          </p:cNvSpPr>
          <p:nvPr/>
        </p:nvSpPr>
        <p:spPr bwMode="auto">
          <a:xfrm>
            <a:off x="2398713" y="2911475"/>
            <a:ext cx="395287" cy="18415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43" name="Rectangle 305"/>
          <p:cNvSpPr>
            <a:spLocks noChangeArrowheads="1"/>
          </p:cNvSpPr>
          <p:nvPr/>
        </p:nvSpPr>
        <p:spPr bwMode="auto">
          <a:xfrm>
            <a:off x="3324225" y="2962275"/>
            <a:ext cx="312738"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a:solidFill>
                  <a:srgbClr val="FFFFFF"/>
                </a:solidFill>
                <a:latin typeface="Tahoma" pitchFamily="34" charset="0"/>
                <a:ea typeface="Arial Unicode MS" pitchFamily="34" charset="-128"/>
                <a:cs typeface="Tahoma" pitchFamily="34" charset="0"/>
              </a:rPr>
              <a:t>57</a:t>
            </a:r>
            <a:endParaRPr lang="th-TH" sz="900" b="1">
              <a:solidFill>
                <a:srgbClr val="FFFFFF"/>
              </a:solidFill>
              <a:latin typeface="Tahoma" pitchFamily="34" charset="0"/>
              <a:ea typeface="Arial Unicode MS" pitchFamily="34" charset="-128"/>
              <a:cs typeface="Tahoma" pitchFamily="34" charset="0"/>
            </a:endParaRPr>
          </a:p>
        </p:txBody>
      </p:sp>
      <p:sp>
        <p:nvSpPr>
          <p:cNvPr id="83044" name="Freeform 306"/>
          <p:cNvSpPr>
            <a:spLocks noChangeAspect="1"/>
          </p:cNvSpPr>
          <p:nvPr/>
        </p:nvSpPr>
        <p:spPr bwMode="auto">
          <a:xfrm>
            <a:off x="3267075" y="2997200"/>
            <a:ext cx="395288" cy="2032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45" name="Rectangle 305"/>
          <p:cNvSpPr>
            <a:spLocks noChangeArrowheads="1"/>
          </p:cNvSpPr>
          <p:nvPr/>
        </p:nvSpPr>
        <p:spPr bwMode="auto">
          <a:xfrm>
            <a:off x="2668588" y="3022600"/>
            <a:ext cx="312737"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a:solidFill>
                  <a:srgbClr val="FFFFFF"/>
                </a:solidFill>
                <a:latin typeface="Tahoma" pitchFamily="34" charset="0"/>
                <a:ea typeface="Arial Unicode MS" pitchFamily="34" charset="-128"/>
                <a:cs typeface="Tahoma" pitchFamily="34" charset="0"/>
              </a:rPr>
              <a:t>84</a:t>
            </a:r>
            <a:endParaRPr lang="th-TH" sz="900" b="1">
              <a:solidFill>
                <a:srgbClr val="FFFFFF"/>
              </a:solidFill>
              <a:latin typeface="Tahoma" pitchFamily="34" charset="0"/>
              <a:ea typeface="Arial Unicode MS" pitchFamily="34" charset="-128"/>
              <a:cs typeface="Tahoma" pitchFamily="34" charset="0"/>
            </a:endParaRPr>
          </a:p>
        </p:txBody>
      </p:sp>
      <p:sp>
        <p:nvSpPr>
          <p:cNvPr id="83046" name="Freeform 306"/>
          <p:cNvSpPr>
            <a:spLocks noChangeAspect="1"/>
          </p:cNvSpPr>
          <p:nvPr/>
        </p:nvSpPr>
        <p:spPr bwMode="auto">
          <a:xfrm>
            <a:off x="2627313" y="3068638"/>
            <a:ext cx="395287" cy="192087"/>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47" name="Rectangle 305"/>
          <p:cNvSpPr>
            <a:spLocks noChangeArrowheads="1"/>
          </p:cNvSpPr>
          <p:nvPr/>
        </p:nvSpPr>
        <p:spPr bwMode="auto">
          <a:xfrm>
            <a:off x="2987675" y="2962275"/>
            <a:ext cx="312738" cy="220663"/>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000000"/>
                </a:solidFill>
                <a:latin typeface="Tahoma" pitchFamily="34" charset="0"/>
                <a:ea typeface="Arial Unicode MS" pitchFamily="34" charset="-128"/>
                <a:cs typeface="Tahoma" pitchFamily="34" charset="0"/>
              </a:rPr>
              <a:t>40</a:t>
            </a:r>
          </a:p>
        </p:txBody>
      </p:sp>
      <p:sp>
        <p:nvSpPr>
          <p:cNvPr id="83048" name="Freeform 306"/>
          <p:cNvSpPr>
            <a:spLocks noChangeAspect="1"/>
          </p:cNvSpPr>
          <p:nvPr/>
        </p:nvSpPr>
        <p:spPr bwMode="auto">
          <a:xfrm>
            <a:off x="2935288" y="2997200"/>
            <a:ext cx="395287" cy="2032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49" name="Rectangle 305"/>
          <p:cNvSpPr>
            <a:spLocks noChangeArrowheads="1"/>
          </p:cNvSpPr>
          <p:nvPr/>
        </p:nvSpPr>
        <p:spPr bwMode="auto">
          <a:xfrm>
            <a:off x="5846763" y="981075"/>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en-US" sz="800" b="1">
                <a:solidFill>
                  <a:srgbClr val="FFFFFF"/>
                </a:solidFill>
                <a:latin typeface="Tahoma" pitchFamily="34" charset="0"/>
                <a:ea typeface="Arial Unicode MS" pitchFamily="34" charset="-128"/>
                <a:cs typeface="Tahoma" pitchFamily="34" charset="0"/>
              </a:rPr>
              <a:t>104</a:t>
            </a:r>
            <a:endParaRPr lang="th-TH" sz="800" b="1">
              <a:solidFill>
                <a:srgbClr val="FFFFFF"/>
              </a:solidFill>
              <a:latin typeface="Tahoma" pitchFamily="34" charset="0"/>
              <a:ea typeface="Arial Unicode MS" pitchFamily="34" charset="-128"/>
              <a:cs typeface="Tahoma" pitchFamily="34" charset="0"/>
            </a:endParaRPr>
          </a:p>
        </p:txBody>
      </p:sp>
      <p:sp>
        <p:nvSpPr>
          <p:cNvPr id="83050" name="Text Box 303"/>
          <p:cNvSpPr txBox="1">
            <a:spLocks noChangeArrowheads="1"/>
          </p:cNvSpPr>
          <p:nvPr/>
        </p:nvSpPr>
        <p:spPr bwMode="auto">
          <a:xfrm>
            <a:off x="5267325" y="930275"/>
            <a:ext cx="6032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แม่งัด</a:t>
            </a:r>
          </a:p>
        </p:txBody>
      </p:sp>
      <p:sp>
        <p:nvSpPr>
          <p:cNvPr id="83051" name="Freeform 306"/>
          <p:cNvSpPr>
            <a:spLocks noChangeAspect="1"/>
          </p:cNvSpPr>
          <p:nvPr/>
        </p:nvSpPr>
        <p:spPr bwMode="auto">
          <a:xfrm>
            <a:off x="5838825" y="942975"/>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52" name="Rectangle 252"/>
          <p:cNvSpPr>
            <a:spLocks noChangeArrowheads="1"/>
          </p:cNvSpPr>
          <p:nvPr/>
        </p:nvSpPr>
        <p:spPr bwMode="auto">
          <a:xfrm>
            <a:off x="6170613" y="2619375"/>
            <a:ext cx="165100" cy="250825"/>
          </a:xfrm>
          <a:prstGeom prst="rect">
            <a:avLst/>
          </a:prstGeom>
          <a:noFill/>
          <a:ln w="9525" algn="ctr">
            <a:noFill/>
            <a:miter lim="800000"/>
            <a:headEnd/>
            <a:tailEnd/>
          </a:ln>
        </p:spPr>
        <p:txBody>
          <a:bodyPr wrap="none" lIns="82121" tIns="41056" rIns="82121" bIns="41056" anchor="ctr">
            <a:spAutoFit/>
          </a:bodyPr>
          <a:lstStyle/>
          <a:p>
            <a:pPr algn="ctr" defTabSz="836613">
              <a:spcBef>
                <a:spcPct val="50000"/>
              </a:spcBef>
            </a:pPr>
            <a:endParaRPr lang="th-TH" sz="1100" b="1">
              <a:solidFill>
                <a:srgbClr val="CC3300"/>
              </a:solidFill>
              <a:latin typeface="Arial Unicode MS" pitchFamily="34" charset="-128"/>
              <a:ea typeface="Arial Unicode MS" pitchFamily="34" charset="-128"/>
              <a:cs typeface="Arial Unicode MS" pitchFamily="34" charset="-128"/>
            </a:endParaRPr>
          </a:p>
        </p:txBody>
      </p:sp>
      <p:sp>
        <p:nvSpPr>
          <p:cNvPr id="83053" name="Rectangle 305"/>
          <p:cNvSpPr>
            <a:spLocks noChangeArrowheads="1"/>
          </p:cNvSpPr>
          <p:nvPr/>
        </p:nvSpPr>
        <p:spPr bwMode="auto">
          <a:xfrm>
            <a:off x="5791200" y="2805113"/>
            <a:ext cx="312738"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86</a:t>
            </a:r>
          </a:p>
        </p:txBody>
      </p:sp>
      <p:sp>
        <p:nvSpPr>
          <p:cNvPr id="83054" name="Text Box 303"/>
          <p:cNvSpPr txBox="1">
            <a:spLocks noChangeArrowheads="1"/>
          </p:cNvSpPr>
          <p:nvPr/>
        </p:nvSpPr>
        <p:spPr bwMode="auto">
          <a:xfrm>
            <a:off x="4643438" y="2708275"/>
            <a:ext cx="1179512"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วชิราลงกรณ์</a:t>
            </a:r>
          </a:p>
        </p:txBody>
      </p:sp>
      <p:sp>
        <p:nvSpPr>
          <p:cNvPr id="83055" name="Freeform 306"/>
          <p:cNvSpPr>
            <a:spLocks noChangeAspect="1"/>
          </p:cNvSpPr>
          <p:nvPr/>
        </p:nvSpPr>
        <p:spPr bwMode="auto">
          <a:xfrm>
            <a:off x="5745163" y="2852738"/>
            <a:ext cx="395287" cy="2159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56" name="Rectangle 252"/>
          <p:cNvSpPr>
            <a:spLocks noChangeArrowheads="1"/>
          </p:cNvSpPr>
          <p:nvPr/>
        </p:nvSpPr>
        <p:spPr bwMode="auto">
          <a:xfrm>
            <a:off x="6457950" y="2789238"/>
            <a:ext cx="165100" cy="250825"/>
          </a:xfrm>
          <a:prstGeom prst="rect">
            <a:avLst/>
          </a:prstGeom>
          <a:noFill/>
          <a:ln w="9525" algn="ctr">
            <a:noFill/>
            <a:miter lim="800000"/>
            <a:headEnd/>
            <a:tailEnd/>
          </a:ln>
        </p:spPr>
        <p:txBody>
          <a:bodyPr wrap="none" lIns="82121" tIns="41056" rIns="82121" bIns="41056" anchor="ctr">
            <a:spAutoFit/>
          </a:bodyPr>
          <a:lstStyle/>
          <a:p>
            <a:pPr algn="ctr" defTabSz="836613">
              <a:spcBef>
                <a:spcPct val="50000"/>
              </a:spcBef>
            </a:pPr>
            <a:endParaRPr lang="th-TH" sz="1100" b="1">
              <a:solidFill>
                <a:srgbClr val="CC3300"/>
              </a:solidFill>
              <a:latin typeface="Arial Unicode MS" pitchFamily="34" charset="-128"/>
              <a:ea typeface="Arial Unicode MS" pitchFamily="34" charset="-128"/>
              <a:cs typeface="Arial Unicode MS" pitchFamily="34" charset="-128"/>
            </a:endParaRPr>
          </a:p>
        </p:txBody>
      </p:sp>
      <p:sp>
        <p:nvSpPr>
          <p:cNvPr id="83057" name="Rectangle 305"/>
          <p:cNvSpPr>
            <a:spLocks noChangeArrowheads="1"/>
          </p:cNvSpPr>
          <p:nvPr/>
        </p:nvSpPr>
        <p:spPr bwMode="auto">
          <a:xfrm>
            <a:off x="6078538" y="2974975"/>
            <a:ext cx="312737"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a:solidFill>
                  <a:srgbClr val="FFFFFF"/>
                </a:solidFill>
                <a:latin typeface="Tahoma" pitchFamily="34" charset="0"/>
                <a:ea typeface="Arial Unicode MS" pitchFamily="34" charset="-128"/>
                <a:cs typeface="Tahoma" pitchFamily="34" charset="0"/>
              </a:rPr>
              <a:t>91</a:t>
            </a:r>
            <a:endParaRPr lang="th-TH" sz="900" b="1">
              <a:solidFill>
                <a:srgbClr val="FFFFFF"/>
              </a:solidFill>
              <a:latin typeface="Tahoma" pitchFamily="34" charset="0"/>
              <a:ea typeface="Arial Unicode MS" pitchFamily="34" charset="-128"/>
              <a:cs typeface="Tahoma" pitchFamily="34" charset="0"/>
            </a:endParaRPr>
          </a:p>
        </p:txBody>
      </p:sp>
      <p:sp>
        <p:nvSpPr>
          <p:cNvPr id="83058" name="Text Box 303"/>
          <p:cNvSpPr txBox="1">
            <a:spLocks noChangeArrowheads="1"/>
          </p:cNvSpPr>
          <p:nvPr/>
        </p:nvSpPr>
        <p:spPr bwMode="auto">
          <a:xfrm>
            <a:off x="5076825" y="3068638"/>
            <a:ext cx="103505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ศรีนครินทร์</a:t>
            </a:r>
          </a:p>
        </p:txBody>
      </p:sp>
      <p:sp>
        <p:nvSpPr>
          <p:cNvPr id="83059" name="Freeform 306"/>
          <p:cNvSpPr>
            <a:spLocks noChangeAspect="1"/>
          </p:cNvSpPr>
          <p:nvPr/>
        </p:nvSpPr>
        <p:spPr bwMode="auto">
          <a:xfrm>
            <a:off x="6032500" y="3055938"/>
            <a:ext cx="395288" cy="169862"/>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60" name="Rectangle 252"/>
          <p:cNvSpPr>
            <a:spLocks noChangeArrowheads="1"/>
          </p:cNvSpPr>
          <p:nvPr/>
        </p:nvSpPr>
        <p:spPr bwMode="auto">
          <a:xfrm>
            <a:off x="6510338" y="3413125"/>
            <a:ext cx="165100" cy="250825"/>
          </a:xfrm>
          <a:prstGeom prst="rect">
            <a:avLst/>
          </a:prstGeom>
          <a:noFill/>
          <a:ln w="9525" algn="ctr">
            <a:noFill/>
            <a:miter lim="800000"/>
            <a:headEnd/>
            <a:tailEnd/>
          </a:ln>
        </p:spPr>
        <p:txBody>
          <a:bodyPr wrap="none" lIns="82121" tIns="41056" rIns="82121" bIns="41056" anchor="ctr">
            <a:spAutoFit/>
          </a:bodyPr>
          <a:lstStyle/>
          <a:p>
            <a:pPr algn="ctr" defTabSz="836613">
              <a:spcBef>
                <a:spcPct val="50000"/>
              </a:spcBef>
            </a:pPr>
            <a:endParaRPr lang="th-TH" sz="1100" b="1">
              <a:solidFill>
                <a:srgbClr val="CC3300"/>
              </a:solidFill>
              <a:latin typeface="Arial Unicode MS" pitchFamily="34" charset="-128"/>
              <a:ea typeface="Arial Unicode MS" pitchFamily="34" charset="-128"/>
              <a:cs typeface="Arial Unicode MS" pitchFamily="34" charset="-128"/>
            </a:endParaRPr>
          </a:p>
        </p:txBody>
      </p:sp>
      <p:sp>
        <p:nvSpPr>
          <p:cNvPr id="83061" name="Rectangle 305"/>
          <p:cNvSpPr>
            <a:spLocks noChangeArrowheads="1"/>
          </p:cNvSpPr>
          <p:nvPr/>
        </p:nvSpPr>
        <p:spPr bwMode="auto">
          <a:xfrm>
            <a:off x="6130925" y="3598863"/>
            <a:ext cx="312738"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a:solidFill>
                  <a:srgbClr val="FFFFFF"/>
                </a:solidFill>
                <a:latin typeface="Tahoma" pitchFamily="34" charset="0"/>
                <a:ea typeface="Arial Unicode MS" pitchFamily="34" charset="-128"/>
                <a:cs typeface="Tahoma" pitchFamily="34" charset="0"/>
              </a:rPr>
              <a:t>81</a:t>
            </a:r>
            <a:endParaRPr lang="th-TH" sz="900" b="1">
              <a:solidFill>
                <a:srgbClr val="FFFFFF"/>
              </a:solidFill>
              <a:latin typeface="Tahoma" pitchFamily="34" charset="0"/>
              <a:ea typeface="Arial Unicode MS" pitchFamily="34" charset="-128"/>
              <a:cs typeface="Tahoma" pitchFamily="34" charset="0"/>
            </a:endParaRPr>
          </a:p>
        </p:txBody>
      </p:sp>
      <p:sp>
        <p:nvSpPr>
          <p:cNvPr id="83062" name="Text Box 303"/>
          <p:cNvSpPr txBox="1">
            <a:spLocks noChangeArrowheads="1"/>
          </p:cNvSpPr>
          <p:nvPr/>
        </p:nvSpPr>
        <p:spPr bwMode="auto">
          <a:xfrm>
            <a:off x="5076825" y="3548063"/>
            <a:ext cx="1014413"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แก่งกระจาน</a:t>
            </a:r>
          </a:p>
        </p:txBody>
      </p:sp>
      <p:sp>
        <p:nvSpPr>
          <p:cNvPr id="83063" name="Freeform 306"/>
          <p:cNvSpPr>
            <a:spLocks noChangeAspect="1"/>
          </p:cNvSpPr>
          <p:nvPr/>
        </p:nvSpPr>
        <p:spPr bwMode="auto">
          <a:xfrm>
            <a:off x="6084888" y="3573463"/>
            <a:ext cx="395287" cy="2889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64" name="Rectangle 252"/>
          <p:cNvSpPr>
            <a:spLocks noChangeArrowheads="1"/>
          </p:cNvSpPr>
          <p:nvPr/>
        </p:nvSpPr>
        <p:spPr bwMode="auto">
          <a:xfrm>
            <a:off x="6386513" y="1638300"/>
            <a:ext cx="165100" cy="250825"/>
          </a:xfrm>
          <a:prstGeom prst="rect">
            <a:avLst/>
          </a:prstGeom>
          <a:noFill/>
          <a:ln w="9525" algn="ctr">
            <a:noFill/>
            <a:miter lim="800000"/>
            <a:headEnd/>
            <a:tailEnd/>
          </a:ln>
        </p:spPr>
        <p:txBody>
          <a:bodyPr wrap="none" lIns="82121" tIns="41056" rIns="82121" bIns="41056" anchor="ctr">
            <a:spAutoFit/>
          </a:bodyPr>
          <a:lstStyle/>
          <a:p>
            <a:pPr algn="ctr" defTabSz="836613">
              <a:spcBef>
                <a:spcPct val="50000"/>
              </a:spcBef>
            </a:pPr>
            <a:endParaRPr lang="th-TH" sz="1100" b="1">
              <a:solidFill>
                <a:srgbClr val="CC3300"/>
              </a:solidFill>
              <a:latin typeface="Arial Unicode MS" pitchFamily="34" charset="-128"/>
              <a:ea typeface="Arial Unicode MS" pitchFamily="34" charset="-128"/>
              <a:cs typeface="Arial Unicode MS" pitchFamily="34" charset="-128"/>
            </a:endParaRPr>
          </a:p>
        </p:txBody>
      </p:sp>
      <p:sp>
        <p:nvSpPr>
          <p:cNvPr id="83065" name="Rectangle 305"/>
          <p:cNvSpPr>
            <a:spLocks noChangeArrowheads="1"/>
          </p:cNvSpPr>
          <p:nvPr/>
        </p:nvSpPr>
        <p:spPr bwMode="auto">
          <a:xfrm>
            <a:off x="5978525" y="1851025"/>
            <a:ext cx="347663"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 99</a:t>
            </a:r>
          </a:p>
        </p:txBody>
      </p:sp>
      <p:sp>
        <p:nvSpPr>
          <p:cNvPr id="83066" name="Text Box 303"/>
          <p:cNvSpPr txBox="1">
            <a:spLocks noChangeArrowheads="1"/>
          </p:cNvSpPr>
          <p:nvPr/>
        </p:nvSpPr>
        <p:spPr bwMode="auto">
          <a:xfrm>
            <a:off x="5364163" y="1773238"/>
            <a:ext cx="60325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ภูมิพล</a:t>
            </a:r>
          </a:p>
        </p:txBody>
      </p:sp>
      <p:sp>
        <p:nvSpPr>
          <p:cNvPr id="83067" name="Freeform 306"/>
          <p:cNvSpPr>
            <a:spLocks noChangeAspect="1"/>
          </p:cNvSpPr>
          <p:nvPr/>
        </p:nvSpPr>
        <p:spPr bwMode="auto">
          <a:xfrm>
            <a:off x="5961063" y="1844675"/>
            <a:ext cx="395287" cy="242888"/>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68" name="Rectangle 305"/>
          <p:cNvSpPr>
            <a:spLocks noChangeArrowheads="1"/>
          </p:cNvSpPr>
          <p:nvPr/>
        </p:nvSpPr>
        <p:spPr bwMode="auto">
          <a:xfrm>
            <a:off x="5970588" y="2292350"/>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a:solidFill>
                  <a:srgbClr val="FFFFFF"/>
                </a:solidFill>
                <a:latin typeface="Tahoma" pitchFamily="34" charset="0"/>
                <a:ea typeface="Arial Unicode MS" pitchFamily="34" charset="-128"/>
                <a:cs typeface="Tahoma" pitchFamily="34" charset="0"/>
              </a:rPr>
              <a:t>101</a:t>
            </a:r>
          </a:p>
        </p:txBody>
      </p:sp>
      <p:sp>
        <p:nvSpPr>
          <p:cNvPr id="83069" name="Text Box 303"/>
          <p:cNvSpPr txBox="1">
            <a:spLocks noChangeArrowheads="1"/>
          </p:cNvSpPr>
          <p:nvPr/>
        </p:nvSpPr>
        <p:spPr bwMode="auto">
          <a:xfrm>
            <a:off x="5219700" y="2241550"/>
            <a:ext cx="746125"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ทับเสลา</a:t>
            </a:r>
          </a:p>
        </p:txBody>
      </p:sp>
      <p:sp>
        <p:nvSpPr>
          <p:cNvPr id="83070" name="Freeform 306"/>
          <p:cNvSpPr>
            <a:spLocks noChangeAspect="1"/>
          </p:cNvSpPr>
          <p:nvPr/>
        </p:nvSpPr>
        <p:spPr bwMode="auto">
          <a:xfrm>
            <a:off x="5948363" y="2311400"/>
            <a:ext cx="395287" cy="2159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71" name="Rectangle 305"/>
          <p:cNvSpPr>
            <a:spLocks noChangeArrowheads="1"/>
          </p:cNvSpPr>
          <p:nvPr/>
        </p:nvSpPr>
        <p:spPr bwMode="auto">
          <a:xfrm>
            <a:off x="6183313" y="2676525"/>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a:solidFill>
                  <a:srgbClr val="FFFFFF"/>
                </a:solidFill>
                <a:latin typeface="Tahoma" pitchFamily="34" charset="0"/>
                <a:ea typeface="Arial Unicode MS" pitchFamily="34" charset="-128"/>
                <a:cs typeface="Tahoma" pitchFamily="34" charset="0"/>
              </a:rPr>
              <a:t>107</a:t>
            </a:r>
          </a:p>
        </p:txBody>
      </p:sp>
      <p:sp>
        <p:nvSpPr>
          <p:cNvPr id="83072" name="Text Box 303"/>
          <p:cNvSpPr txBox="1">
            <a:spLocks noChangeArrowheads="1"/>
          </p:cNvSpPr>
          <p:nvPr/>
        </p:nvSpPr>
        <p:spPr bwMode="auto">
          <a:xfrm>
            <a:off x="6011863" y="2441575"/>
            <a:ext cx="8191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กระเสียว</a:t>
            </a:r>
          </a:p>
        </p:txBody>
      </p:sp>
      <p:sp>
        <p:nvSpPr>
          <p:cNvPr id="83073" name="Freeform 306"/>
          <p:cNvSpPr>
            <a:spLocks noChangeAspect="1"/>
          </p:cNvSpPr>
          <p:nvPr/>
        </p:nvSpPr>
        <p:spPr bwMode="auto">
          <a:xfrm>
            <a:off x="6164263" y="2743200"/>
            <a:ext cx="395287" cy="169863"/>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74" name="Rectangle 305"/>
          <p:cNvSpPr>
            <a:spLocks noChangeArrowheads="1"/>
          </p:cNvSpPr>
          <p:nvPr/>
        </p:nvSpPr>
        <p:spPr bwMode="auto">
          <a:xfrm>
            <a:off x="6551613" y="1608138"/>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a:solidFill>
                  <a:srgbClr val="FFFFFF"/>
                </a:solidFill>
                <a:latin typeface="Tahoma" pitchFamily="34" charset="0"/>
                <a:ea typeface="Arial Unicode MS" pitchFamily="34" charset="-128"/>
                <a:cs typeface="Tahoma" pitchFamily="34" charset="0"/>
              </a:rPr>
              <a:t>100</a:t>
            </a:r>
          </a:p>
        </p:txBody>
      </p:sp>
      <p:sp>
        <p:nvSpPr>
          <p:cNvPr id="83075" name="Text Box 303"/>
          <p:cNvSpPr txBox="1">
            <a:spLocks noChangeArrowheads="1"/>
          </p:cNvSpPr>
          <p:nvPr/>
        </p:nvSpPr>
        <p:spPr bwMode="auto">
          <a:xfrm>
            <a:off x="6804025" y="1341438"/>
            <a:ext cx="60325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สิริกิติ์</a:t>
            </a:r>
          </a:p>
        </p:txBody>
      </p:sp>
      <p:sp>
        <p:nvSpPr>
          <p:cNvPr id="83076" name="Freeform 306"/>
          <p:cNvSpPr>
            <a:spLocks noChangeAspect="1"/>
          </p:cNvSpPr>
          <p:nvPr/>
        </p:nvSpPr>
        <p:spPr bwMode="auto">
          <a:xfrm>
            <a:off x="6524625" y="1674813"/>
            <a:ext cx="395288" cy="17145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77" name="Rectangle 305"/>
          <p:cNvSpPr>
            <a:spLocks noChangeArrowheads="1"/>
          </p:cNvSpPr>
          <p:nvPr/>
        </p:nvSpPr>
        <p:spPr bwMode="auto">
          <a:xfrm>
            <a:off x="6557963" y="1895475"/>
            <a:ext cx="361950"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en-US" sz="800" b="1">
                <a:solidFill>
                  <a:srgbClr val="FFFFFF"/>
                </a:solidFill>
                <a:latin typeface="Tahoma" pitchFamily="34" charset="0"/>
                <a:ea typeface="Arial Unicode MS" pitchFamily="34" charset="-128"/>
                <a:cs typeface="Tahoma" pitchFamily="34" charset="0"/>
              </a:rPr>
              <a:t>100</a:t>
            </a:r>
            <a:endParaRPr lang="th-TH" sz="800" b="1">
              <a:solidFill>
                <a:srgbClr val="FFFFFF"/>
              </a:solidFill>
              <a:latin typeface="Tahoma" pitchFamily="34" charset="0"/>
              <a:ea typeface="Arial Unicode MS" pitchFamily="34" charset="-128"/>
              <a:cs typeface="Tahoma" pitchFamily="34" charset="0"/>
            </a:endParaRPr>
          </a:p>
        </p:txBody>
      </p:sp>
      <p:sp>
        <p:nvSpPr>
          <p:cNvPr id="83078" name="Text Box 303"/>
          <p:cNvSpPr txBox="1">
            <a:spLocks noChangeArrowheads="1"/>
          </p:cNvSpPr>
          <p:nvPr/>
        </p:nvSpPr>
        <p:spPr bwMode="auto">
          <a:xfrm>
            <a:off x="6372225" y="2108200"/>
            <a:ext cx="719138"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แควน้อย</a:t>
            </a:r>
          </a:p>
        </p:txBody>
      </p:sp>
      <p:sp>
        <p:nvSpPr>
          <p:cNvPr id="83079" name="Freeform 306"/>
          <p:cNvSpPr>
            <a:spLocks noChangeAspect="1"/>
          </p:cNvSpPr>
          <p:nvPr/>
        </p:nvSpPr>
        <p:spPr bwMode="auto">
          <a:xfrm>
            <a:off x="6554788" y="1857375"/>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80" name="Rectangle 305"/>
          <p:cNvSpPr>
            <a:spLocks noChangeArrowheads="1"/>
          </p:cNvSpPr>
          <p:nvPr/>
        </p:nvSpPr>
        <p:spPr bwMode="auto">
          <a:xfrm>
            <a:off x="5888038" y="1209675"/>
            <a:ext cx="312737"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99</a:t>
            </a:r>
          </a:p>
        </p:txBody>
      </p:sp>
      <p:sp>
        <p:nvSpPr>
          <p:cNvPr id="83081" name="Text Box 303"/>
          <p:cNvSpPr txBox="1">
            <a:spLocks noChangeArrowheads="1"/>
          </p:cNvSpPr>
          <p:nvPr/>
        </p:nvSpPr>
        <p:spPr bwMode="auto">
          <a:xfrm>
            <a:off x="5148263" y="1158875"/>
            <a:ext cx="687387"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แม่กวง</a:t>
            </a:r>
          </a:p>
        </p:txBody>
      </p:sp>
      <p:sp>
        <p:nvSpPr>
          <p:cNvPr id="83082" name="Freeform 306"/>
          <p:cNvSpPr>
            <a:spLocks noChangeAspect="1"/>
          </p:cNvSpPr>
          <p:nvPr/>
        </p:nvSpPr>
        <p:spPr bwMode="auto">
          <a:xfrm>
            <a:off x="5880100" y="1184275"/>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96395" name="Rectangle 305"/>
          <p:cNvSpPr>
            <a:spLocks noChangeArrowheads="1"/>
          </p:cNvSpPr>
          <p:nvPr/>
        </p:nvSpPr>
        <p:spPr bwMode="auto">
          <a:xfrm>
            <a:off x="6194425" y="1176338"/>
            <a:ext cx="363538"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defRPr/>
            </a:pPr>
            <a:r>
              <a:rPr lang="th-TH" sz="800" b="1" dirty="0">
                <a:solidFill>
                  <a:srgbClr val="FFFFFF"/>
                </a:solidFill>
                <a:latin typeface="Tahoma" pitchFamily="34" charset="0"/>
                <a:ea typeface="Arial Unicode MS" pitchFamily="34" charset="-128"/>
                <a:cs typeface="Tahoma" pitchFamily="34" charset="0"/>
              </a:rPr>
              <a:t>111</a:t>
            </a:r>
          </a:p>
        </p:txBody>
      </p:sp>
      <p:sp>
        <p:nvSpPr>
          <p:cNvPr id="83084" name="Text Box 303"/>
          <p:cNvSpPr txBox="1">
            <a:spLocks noChangeArrowheads="1"/>
          </p:cNvSpPr>
          <p:nvPr/>
        </p:nvSpPr>
        <p:spPr bwMode="auto">
          <a:xfrm>
            <a:off x="6516688" y="1125538"/>
            <a:ext cx="865187"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กิ่วคอหมา</a:t>
            </a:r>
          </a:p>
        </p:txBody>
      </p:sp>
      <p:sp>
        <p:nvSpPr>
          <p:cNvPr id="83085" name="Freeform 306"/>
          <p:cNvSpPr>
            <a:spLocks noChangeAspect="1"/>
          </p:cNvSpPr>
          <p:nvPr/>
        </p:nvSpPr>
        <p:spPr bwMode="auto">
          <a:xfrm>
            <a:off x="6176963" y="1138238"/>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86" name="Rectangle 305"/>
          <p:cNvSpPr>
            <a:spLocks noChangeArrowheads="1"/>
          </p:cNvSpPr>
          <p:nvPr/>
        </p:nvSpPr>
        <p:spPr bwMode="auto">
          <a:xfrm>
            <a:off x="6151563" y="1463675"/>
            <a:ext cx="312737"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93</a:t>
            </a:r>
          </a:p>
        </p:txBody>
      </p:sp>
      <p:sp>
        <p:nvSpPr>
          <p:cNvPr id="83087" name="Text Box 303"/>
          <p:cNvSpPr txBox="1">
            <a:spLocks noChangeArrowheads="1"/>
          </p:cNvSpPr>
          <p:nvPr/>
        </p:nvSpPr>
        <p:spPr bwMode="auto">
          <a:xfrm>
            <a:off x="5553075" y="1412875"/>
            <a:ext cx="6032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กิ่วลม</a:t>
            </a:r>
          </a:p>
        </p:txBody>
      </p:sp>
      <p:sp>
        <p:nvSpPr>
          <p:cNvPr id="83088" name="Freeform 306"/>
          <p:cNvSpPr>
            <a:spLocks noChangeAspect="1"/>
          </p:cNvSpPr>
          <p:nvPr/>
        </p:nvSpPr>
        <p:spPr bwMode="auto">
          <a:xfrm>
            <a:off x="6105525" y="1425575"/>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89" name="Rectangle 305"/>
          <p:cNvSpPr>
            <a:spLocks noChangeArrowheads="1"/>
          </p:cNvSpPr>
          <p:nvPr/>
        </p:nvSpPr>
        <p:spPr bwMode="auto">
          <a:xfrm>
            <a:off x="6280150" y="4029075"/>
            <a:ext cx="312738"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59</a:t>
            </a:r>
          </a:p>
        </p:txBody>
      </p:sp>
      <p:sp>
        <p:nvSpPr>
          <p:cNvPr id="83090" name="Text Box 303"/>
          <p:cNvSpPr txBox="1">
            <a:spLocks noChangeArrowheads="1"/>
          </p:cNvSpPr>
          <p:nvPr/>
        </p:nvSpPr>
        <p:spPr bwMode="auto">
          <a:xfrm>
            <a:off x="5375275" y="3978275"/>
            <a:ext cx="890588"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ปราณบุรี</a:t>
            </a:r>
          </a:p>
        </p:txBody>
      </p:sp>
      <p:sp>
        <p:nvSpPr>
          <p:cNvPr id="83091" name="Freeform 306"/>
          <p:cNvSpPr>
            <a:spLocks noChangeAspect="1"/>
          </p:cNvSpPr>
          <p:nvPr/>
        </p:nvSpPr>
        <p:spPr bwMode="auto">
          <a:xfrm>
            <a:off x="6234113" y="3990975"/>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92" name="Rectangle 305"/>
          <p:cNvSpPr>
            <a:spLocks noChangeArrowheads="1"/>
          </p:cNvSpPr>
          <p:nvPr/>
        </p:nvSpPr>
        <p:spPr bwMode="auto">
          <a:xfrm>
            <a:off x="6943725" y="6445250"/>
            <a:ext cx="312738" cy="220663"/>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000000"/>
                </a:solidFill>
                <a:latin typeface="Tahoma" pitchFamily="34" charset="0"/>
                <a:ea typeface="Arial Unicode MS" pitchFamily="34" charset="-128"/>
                <a:cs typeface="Tahoma" pitchFamily="34" charset="0"/>
              </a:rPr>
              <a:t>46</a:t>
            </a:r>
          </a:p>
        </p:txBody>
      </p:sp>
      <p:sp>
        <p:nvSpPr>
          <p:cNvPr id="83093" name="Text Box 303"/>
          <p:cNvSpPr txBox="1">
            <a:spLocks noChangeArrowheads="1"/>
          </p:cNvSpPr>
          <p:nvPr/>
        </p:nvSpPr>
        <p:spPr bwMode="auto">
          <a:xfrm>
            <a:off x="6156325" y="6394450"/>
            <a:ext cx="747713"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บางลาง</a:t>
            </a:r>
          </a:p>
        </p:txBody>
      </p:sp>
      <p:sp>
        <p:nvSpPr>
          <p:cNvPr id="83094" name="Freeform 306"/>
          <p:cNvSpPr>
            <a:spLocks noChangeAspect="1"/>
          </p:cNvSpPr>
          <p:nvPr/>
        </p:nvSpPr>
        <p:spPr bwMode="auto">
          <a:xfrm>
            <a:off x="6897688" y="6407150"/>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95" name="Rectangle 305"/>
          <p:cNvSpPr>
            <a:spLocks noChangeArrowheads="1"/>
          </p:cNvSpPr>
          <p:nvPr/>
        </p:nvSpPr>
        <p:spPr bwMode="auto">
          <a:xfrm>
            <a:off x="5922963" y="5267325"/>
            <a:ext cx="312737"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80</a:t>
            </a:r>
          </a:p>
        </p:txBody>
      </p:sp>
      <p:sp>
        <p:nvSpPr>
          <p:cNvPr id="83096" name="Text Box 303"/>
          <p:cNvSpPr txBox="1">
            <a:spLocks noChangeArrowheads="1"/>
          </p:cNvSpPr>
          <p:nvPr/>
        </p:nvSpPr>
        <p:spPr bwMode="auto">
          <a:xfrm>
            <a:off x="4957763" y="5216525"/>
            <a:ext cx="950912"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รัชชประภา</a:t>
            </a:r>
          </a:p>
        </p:txBody>
      </p:sp>
      <p:sp>
        <p:nvSpPr>
          <p:cNvPr id="83097" name="Freeform 306"/>
          <p:cNvSpPr>
            <a:spLocks noChangeAspect="1"/>
          </p:cNvSpPr>
          <p:nvPr/>
        </p:nvSpPr>
        <p:spPr bwMode="auto">
          <a:xfrm>
            <a:off x="5876925" y="5229225"/>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098" name="Rectangle 305"/>
          <p:cNvSpPr>
            <a:spLocks noChangeArrowheads="1"/>
          </p:cNvSpPr>
          <p:nvPr/>
        </p:nvSpPr>
        <p:spPr bwMode="auto">
          <a:xfrm>
            <a:off x="7696200" y="2052638"/>
            <a:ext cx="347663"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 99</a:t>
            </a:r>
          </a:p>
        </p:txBody>
      </p:sp>
      <p:sp>
        <p:nvSpPr>
          <p:cNvPr id="83099" name="Text Box 303"/>
          <p:cNvSpPr txBox="1">
            <a:spLocks noChangeArrowheads="1"/>
          </p:cNvSpPr>
          <p:nvPr/>
        </p:nvSpPr>
        <p:spPr bwMode="auto">
          <a:xfrm>
            <a:off x="7596188" y="2238375"/>
            <a:ext cx="64770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ลำปาว</a:t>
            </a:r>
          </a:p>
        </p:txBody>
      </p:sp>
      <p:sp>
        <p:nvSpPr>
          <p:cNvPr id="83100" name="Freeform 306"/>
          <p:cNvSpPr>
            <a:spLocks noChangeAspect="1"/>
          </p:cNvSpPr>
          <p:nvPr/>
        </p:nvSpPr>
        <p:spPr bwMode="auto">
          <a:xfrm>
            <a:off x="7689850" y="2014538"/>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01" name="Text Box 303"/>
          <p:cNvSpPr txBox="1">
            <a:spLocks noChangeArrowheads="1"/>
          </p:cNvSpPr>
          <p:nvPr/>
        </p:nvSpPr>
        <p:spPr bwMode="auto">
          <a:xfrm>
            <a:off x="6877050" y="1898650"/>
            <a:ext cx="720725"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อุบลรัตน์</a:t>
            </a:r>
          </a:p>
        </p:txBody>
      </p:sp>
      <p:sp>
        <p:nvSpPr>
          <p:cNvPr id="83102" name="Rectangle 305"/>
          <p:cNvSpPr>
            <a:spLocks noChangeArrowheads="1"/>
          </p:cNvSpPr>
          <p:nvPr/>
        </p:nvSpPr>
        <p:spPr bwMode="auto">
          <a:xfrm>
            <a:off x="7375525" y="1751013"/>
            <a:ext cx="312738" cy="220662"/>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75</a:t>
            </a:r>
          </a:p>
        </p:txBody>
      </p:sp>
      <p:sp>
        <p:nvSpPr>
          <p:cNvPr id="83103" name="Text Box 303"/>
          <p:cNvSpPr txBox="1">
            <a:spLocks noChangeArrowheads="1"/>
          </p:cNvSpPr>
          <p:nvPr/>
        </p:nvSpPr>
        <p:spPr bwMode="auto">
          <a:xfrm>
            <a:off x="7019925" y="1484313"/>
            <a:ext cx="936625"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ห้วยหลวง</a:t>
            </a:r>
          </a:p>
        </p:txBody>
      </p:sp>
      <p:sp>
        <p:nvSpPr>
          <p:cNvPr id="83104" name="Freeform 306"/>
          <p:cNvSpPr>
            <a:spLocks noChangeAspect="1"/>
          </p:cNvSpPr>
          <p:nvPr/>
        </p:nvSpPr>
        <p:spPr bwMode="auto">
          <a:xfrm>
            <a:off x="7329488" y="1712913"/>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05" name="Rectangle 305"/>
          <p:cNvSpPr>
            <a:spLocks noChangeArrowheads="1"/>
          </p:cNvSpPr>
          <p:nvPr/>
        </p:nvSpPr>
        <p:spPr bwMode="auto">
          <a:xfrm>
            <a:off x="7326313" y="2039938"/>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a:solidFill>
                  <a:srgbClr val="FFFFFF"/>
                </a:solidFill>
                <a:latin typeface="Tahoma" pitchFamily="34" charset="0"/>
                <a:ea typeface="Arial Unicode MS" pitchFamily="34" charset="-128"/>
                <a:cs typeface="Tahoma" pitchFamily="34" charset="0"/>
              </a:rPr>
              <a:t>112</a:t>
            </a:r>
          </a:p>
        </p:txBody>
      </p:sp>
      <p:sp>
        <p:nvSpPr>
          <p:cNvPr id="83106" name="Freeform 306"/>
          <p:cNvSpPr>
            <a:spLocks noChangeAspect="1"/>
          </p:cNvSpPr>
          <p:nvPr/>
        </p:nvSpPr>
        <p:spPr bwMode="auto">
          <a:xfrm>
            <a:off x="7308850" y="2000250"/>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07" name="Rectangle 305"/>
          <p:cNvSpPr>
            <a:spLocks noChangeArrowheads="1"/>
          </p:cNvSpPr>
          <p:nvPr/>
        </p:nvSpPr>
        <p:spPr bwMode="auto">
          <a:xfrm>
            <a:off x="7845425" y="1824038"/>
            <a:ext cx="363538"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en-US" sz="800" b="1">
                <a:solidFill>
                  <a:srgbClr val="FFFFFF"/>
                </a:solidFill>
                <a:latin typeface="Tahoma" pitchFamily="34" charset="0"/>
                <a:ea typeface="Arial Unicode MS" pitchFamily="34" charset="-128"/>
                <a:cs typeface="Tahoma" pitchFamily="34" charset="0"/>
              </a:rPr>
              <a:t>103</a:t>
            </a:r>
            <a:endParaRPr lang="th-TH" sz="800" b="1">
              <a:solidFill>
                <a:srgbClr val="FFFFFF"/>
              </a:solidFill>
              <a:latin typeface="Tahoma" pitchFamily="34" charset="0"/>
              <a:ea typeface="Arial Unicode MS" pitchFamily="34" charset="-128"/>
              <a:cs typeface="Tahoma" pitchFamily="34" charset="0"/>
            </a:endParaRPr>
          </a:p>
        </p:txBody>
      </p:sp>
      <p:sp>
        <p:nvSpPr>
          <p:cNvPr id="83108" name="Text Box 303"/>
          <p:cNvSpPr txBox="1">
            <a:spLocks noChangeArrowheads="1"/>
          </p:cNvSpPr>
          <p:nvPr/>
        </p:nvSpPr>
        <p:spPr bwMode="auto">
          <a:xfrm>
            <a:off x="7812088" y="1557338"/>
            <a:ext cx="60325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น้ำอูน</a:t>
            </a:r>
          </a:p>
        </p:txBody>
      </p:sp>
      <p:sp>
        <p:nvSpPr>
          <p:cNvPr id="83109" name="Freeform 306"/>
          <p:cNvSpPr>
            <a:spLocks noChangeAspect="1"/>
          </p:cNvSpPr>
          <p:nvPr/>
        </p:nvSpPr>
        <p:spPr bwMode="auto">
          <a:xfrm>
            <a:off x="7832725" y="1785938"/>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10" name="Rectangle 305"/>
          <p:cNvSpPr>
            <a:spLocks noChangeArrowheads="1"/>
          </p:cNvSpPr>
          <p:nvPr/>
        </p:nvSpPr>
        <p:spPr bwMode="auto">
          <a:xfrm>
            <a:off x="8148638" y="2039938"/>
            <a:ext cx="347662"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 98</a:t>
            </a:r>
          </a:p>
        </p:txBody>
      </p:sp>
      <p:sp>
        <p:nvSpPr>
          <p:cNvPr id="83111" name="Text Box 303"/>
          <p:cNvSpPr txBox="1">
            <a:spLocks noChangeArrowheads="1"/>
          </p:cNvSpPr>
          <p:nvPr/>
        </p:nvSpPr>
        <p:spPr bwMode="auto">
          <a:xfrm>
            <a:off x="8432800" y="1844675"/>
            <a:ext cx="6032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น้ำพุง</a:t>
            </a:r>
          </a:p>
        </p:txBody>
      </p:sp>
      <p:sp>
        <p:nvSpPr>
          <p:cNvPr id="83112" name="Freeform 306"/>
          <p:cNvSpPr>
            <a:spLocks noChangeAspect="1"/>
          </p:cNvSpPr>
          <p:nvPr/>
        </p:nvSpPr>
        <p:spPr bwMode="auto">
          <a:xfrm>
            <a:off x="8121650" y="2001838"/>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13" name="Rectangle 305"/>
          <p:cNvSpPr>
            <a:spLocks noChangeArrowheads="1"/>
          </p:cNvSpPr>
          <p:nvPr/>
        </p:nvSpPr>
        <p:spPr bwMode="auto">
          <a:xfrm>
            <a:off x="8599488" y="2759075"/>
            <a:ext cx="312737"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96</a:t>
            </a:r>
          </a:p>
        </p:txBody>
      </p:sp>
      <p:sp>
        <p:nvSpPr>
          <p:cNvPr id="83114" name="Text Box 303"/>
          <p:cNvSpPr txBox="1">
            <a:spLocks noChangeArrowheads="1"/>
          </p:cNvSpPr>
          <p:nvPr/>
        </p:nvSpPr>
        <p:spPr bwMode="auto">
          <a:xfrm>
            <a:off x="8532813" y="2479675"/>
            <a:ext cx="719137"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สิรินธร</a:t>
            </a:r>
          </a:p>
        </p:txBody>
      </p:sp>
      <p:sp>
        <p:nvSpPr>
          <p:cNvPr id="83115" name="Freeform 306"/>
          <p:cNvSpPr>
            <a:spLocks noChangeAspect="1"/>
          </p:cNvSpPr>
          <p:nvPr/>
        </p:nvSpPr>
        <p:spPr bwMode="auto">
          <a:xfrm>
            <a:off x="8553450" y="2720975"/>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16" name="Rectangle 305"/>
          <p:cNvSpPr>
            <a:spLocks noChangeArrowheads="1"/>
          </p:cNvSpPr>
          <p:nvPr/>
        </p:nvSpPr>
        <p:spPr bwMode="auto">
          <a:xfrm>
            <a:off x="6661150" y="3644900"/>
            <a:ext cx="312738"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91</a:t>
            </a:r>
          </a:p>
        </p:txBody>
      </p:sp>
      <p:sp>
        <p:nvSpPr>
          <p:cNvPr id="83117" name="Text Box 303"/>
          <p:cNvSpPr txBox="1">
            <a:spLocks noChangeArrowheads="1"/>
          </p:cNvSpPr>
          <p:nvPr/>
        </p:nvSpPr>
        <p:spPr bwMode="auto">
          <a:xfrm>
            <a:off x="6443663" y="3357563"/>
            <a:ext cx="719137"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บางพระ</a:t>
            </a:r>
          </a:p>
        </p:txBody>
      </p:sp>
      <p:sp>
        <p:nvSpPr>
          <p:cNvPr id="83118" name="Freeform 306"/>
          <p:cNvSpPr>
            <a:spLocks noChangeAspect="1"/>
          </p:cNvSpPr>
          <p:nvPr/>
        </p:nvSpPr>
        <p:spPr bwMode="auto">
          <a:xfrm>
            <a:off x="6613525" y="3703638"/>
            <a:ext cx="395288" cy="192087"/>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19" name="Rectangle 305"/>
          <p:cNvSpPr>
            <a:spLocks noChangeArrowheads="1"/>
          </p:cNvSpPr>
          <p:nvPr/>
        </p:nvSpPr>
        <p:spPr bwMode="auto">
          <a:xfrm>
            <a:off x="6973888" y="3624263"/>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a:solidFill>
                  <a:srgbClr val="FFFFFF"/>
                </a:solidFill>
                <a:latin typeface="Tahoma" pitchFamily="34" charset="0"/>
                <a:ea typeface="Arial Unicode MS" pitchFamily="34" charset="-128"/>
                <a:cs typeface="Tahoma" pitchFamily="34" charset="0"/>
              </a:rPr>
              <a:t>102</a:t>
            </a:r>
          </a:p>
        </p:txBody>
      </p:sp>
      <p:sp>
        <p:nvSpPr>
          <p:cNvPr id="83120" name="Text Box 303"/>
          <p:cNvSpPr txBox="1">
            <a:spLocks noChangeArrowheads="1"/>
          </p:cNvSpPr>
          <p:nvPr/>
        </p:nvSpPr>
        <p:spPr bwMode="auto">
          <a:xfrm>
            <a:off x="6804025" y="3860800"/>
            <a:ext cx="1008063"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หนองปลาไหล</a:t>
            </a:r>
          </a:p>
        </p:txBody>
      </p:sp>
      <p:sp>
        <p:nvSpPr>
          <p:cNvPr id="83121" name="Freeform 306"/>
          <p:cNvSpPr>
            <a:spLocks noChangeAspect="1"/>
          </p:cNvSpPr>
          <p:nvPr/>
        </p:nvSpPr>
        <p:spPr bwMode="auto">
          <a:xfrm>
            <a:off x="6969125" y="3586163"/>
            <a:ext cx="395288" cy="2889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22" name="Rectangle 305"/>
          <p:cNvSpPr>
            <a:spLocks noChangeArrowheads="1"/>
          </p:cNvSpPr>
          <p:nvPr/>
        </p:nvSpPr>
        <p:spPr bwMode="auto">
          <a:xfrm>
            <a:off x="7346950" y="3695700"/>
            <a:ext cx="363538"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a:solidFill>
                  <a:srgbClr val="FFFFFF"/>
                </a:solidFill>
                <a:latin typeface="Tahoma" pitchFamily="34" charset="0"/>
                <a:ea typeface="Arial Unicode MS" pitchFamily="34" charset="-128"/>
                <a:cs typeface="Tahoma" pitchFamily="34" charset="0"/>
              </a:rPr>
              <a:t>104</a:t>
            </a:r>
          </a:p>
        </p:txBody>
      </p:sp>
      <p:sp>
        <p:nvSpPr>
          <p:cNvPr id="83123" name="Text Box 303"/>
          <p:cNvSpPr txBox="1">
            <a:spLocks noChangeArrowheads="1"/>
          </p:cNvSpPr>
          <p:nvPr/>
        </p:nvSpPr>
        <p:spPr bwMode="auto">
          <a:xfrm>
            <a:off x="7669213" y="3644900"/>
            <a:ext cx="719137"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ประแสร์</a:t>
            </a:r>
          </a:p>
        </p:txBody>
      </p:sp>
      <p:sp>
        <p:nvSpPr>
          <p:cNvPr id="83124" name="Freeform 306"/>
          <p:cNvSpPr>
            <a:spLocks noChangeAspect="1"/>
          </p:cNvSpPr>
          <p:nvPr/>
        </p:nvSpPr>
        <p:spPr bwMode="auto">
          <a:xfrm>
            <a:off x="7329488" y="3657600"/>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25" name="Rectangle 305"/>
          <p:cNvSpPr>
            <a:spLocks noChangeArrowheads="1"/>
          </p:cNvSpPr>
          <p:nvPr/>
        </p:nvSpPr>
        <p:spPr bwMode="auto">
          <a:xfrm>
            <a:off x="6870700" y="3119438"/>
            <a:ext cx="312738"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a:solidFill>
                  <a:srgbClr val="FFFFFF"/>
                </a:solidFill>
                <a:latin typeface="Tahoma" pitchFamily="34" charset="0"/>
                <a:ea typeface="Arial Unicode MS" pitchFamily="34" charset="-128"/>
                <a:cs typeface="Tahoma" pitchFamily="34" charset="0"/>
              </a:rPr>
              <a:t>96</a:t>
            </a:r>
            <a:endParaRPr lang="th-TH" sz="900" b="1">
              <a:solidFill>
                <a:srgbClr val="FFFFFF"/>
              </a:solidFill>
              <a:latin typeface="Tahoma" pitchFamily="34" charset="0"/>
              <a:ea typeface="Arial Unicode MS" pitchFamily="34" charset="-128"/>
              <a:cs typeface="Tahoma" pitchFamily="34" charset="0"/>
            </a:endParaRPr>
          </a:p>
        </p:txBody>
      </p:sp>
      <p:sp>
        <p:nvSpPr>
          <p:cNvPr id="83126" name="Text Box 303"/>
          <p:cNvSpPr txBox="1">
            <a:spLocks noChangeArrowheads="1"/>
          </p:cNvSpPr>
          <p:nvPr/>
        </p:nvSpPr>
        <p:spPr bwMode="auto">
          <a:xfrm>
            <a:off x="6278563" y="3132138"/>
            <a:ext cx="603250" cy="3873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ขุนด่านฯ</a:t>
            </a:r>
          </a:p>
        </p:txBody>
      </p:sp>
      <p:sp>
        <p:nvSpPr>
          <p:cNvPr id="83127" name="Freeform 306"/>
          <p:cNvSpPr>
            <a:spLocks noChangeAspect="1"/>
          </p:cNvSpPr>
          <p:nvPr/>
        </p:nvSpPr>
        <p:spPr bwMode="auto">
          <a:xfrm>
            <a:off x="6824663" y="3068638"/>
            <a:ext cx="395287" cy="2889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28" name="Rectangle 305"/>
          <p:cNvSpPr>
            <a:spLocks noChangeArrowheads="1"/>
          </p:cNvSpPr>
          <p:nvPr/>
        </p:nvSpPr>
        <p:spPr bwMode="auto">
          <a:xfrm>
            <a:off x="7265988" y="3335338"/>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a:solidFill>
                  <a:srgbClr val="FFFFFF"/>
                </a:solidFill>
                <a:latin typeface="Tahoma" pitchFamily="34" charset="0"/>
                <a:ea typeface="Arial Unicode MS" pitchFamily="34" charset="-128"/>
                <a:cs typeface="Tahoma" pitchFamily="34" charset="0"/>
              </a:rPr>
              <a:t>102</a:t>
            </a:r>
          </a:p>
        </p:txBody>
      </p:sp>
      <p:sp>
        <p:nvSpPr>
          <p:cNvPr id="83129" name="Text Box 303"/>
          <p:cNvSpPr txBox="1">
            <a:spLocks noChangeArrowheads="1"/>
          </p:cNvSpPr>
          <p:nvPr/>
        </p:nvSpPr>
        <p:spPr bwMode="auto">
          <a:xfrm>
            <a:off x="7596188" y="3284538"/>
            <a:ext cx="86360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คลองสียัด</a:t>
            </a:r>
          </a:p>
        </p:txBody>
      </p:sp>
      <p:sp>
        <p:nvSpPr>
          <p:cNvPr id="83130" name="Freeform 306"/>
          <p:cNvSpPr>
            <a:spLocks noChangeAspect="1"/>
          </p:cNvSpPr>
          <p:nvPr/>
        </p:nvSpPr>
        <p:spPr bwMode="auto">
          <a:xfrm>
            <a:off x="7258050" y="3357563"/>
            <a:ext cx="395288" cy="2159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31" name="Rectangle 305"/>
          <p:cNvSpPr>
            <a:spLocks noChangeArrowheads="1"/>
          </p:cNvSpPr>
          <p:nvPr/>
        </p:nvSpPr>
        <p:spPr bwMode="auto">
          <a:xfrm>
            <a:off x="7058025" y="2184400"/>
            <a:ext cx="363538" cy="206375"/>
          </a:xfrm>
          <a:prstGeom prst="rect">
            <a:avLst/>
          </a:prstGeom>
          <a:solidFill>
            <a:srgbClr val="FF0000"/>
          </a:solidFill>
          <a:ln w="9525">
            <a:noFill/>
            <a:miter lim="800000"/>
            <a:headEnd/>
            <a:tailEnd/>
          </a:ln>
        </p:spPr>
        <p:txBody>
          <a:bodyPr wrap="none" lIns="82087" tIns="41038" rIns="82087" bIns="41038" anchor="ctr">
            <a:spAutoFit/>
          </a:bodyPr>
          <a:lstStyle/>
          <a:p>
            <a:pPr algn="ctr" defTabSz="836613">
              <a:spcBef>
                <a:spcPct val="50000"/>
              </a:spcBef>
            </a:pPr>
            <a:r>
              <a:rPr lang="th-TH" sz="800" b="1">
                <a:solidFill>
                  <a:srgbClr val="FFFFFF"/>
                </a:solidFill>
                <a:latin typeface="Tahoma" pitchFamily="34" charset="0"/>
                <a:ea typeface="Arial Unicode MS" pitchFamily="34" charset="-128"/>
                <a:cs typeface="Tahoma" pitchFamily="34" charset="0"/>
              </a:rPr>
              <a:t>102</a:t>
            </a:r>
          </a:p>
        </p:txBody>
      </p:sp>
      <p:sp>
        <p:nvSpPr>
          <p:cNvPr id="83132" name="Text Box 303"/>
          <p:cNvSpPr txBox="1">
            <a:spLocks noChangeArrowheads="1"/>
          </p:cNvSpPr>
          <p:nvPr/>
        </p:nvSpPr>
        <p:spPr bwMode="auto">
          <a:xfrm>
            <a:off x="6877050" y="2349500"/>
            <a:ext cx="719138"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จุฬาภรณ์</a:t>
            </a:r>
          </a:p>
        </p:txBody>
      </p:sp>
      <p:sp>
        <p:nvSpPr>
          <p:cNvPr id="83133" name="Freeform 306"/>
          <p:cNvSpPr>
            <a:spLocks noChangeAspect="1"/>
          </p:cNvSpPr>
          <p:nvPr/>
        </p:nvSpPr>
        <p:spPr bwMode="auto">
          <a:xfrm>
            <a:off x="7040563" y="2146300"/>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34" name="Rectangle 305"/>
          <p:cNvSpPr>
            <a:spLocks noChangeArrowheads="1"/>
          </p:cNvSpPr>
          <p:nvPr/>
        </p:nvSpPr>
        <p:spPr bwMode="auto">
          <a:xfrm>
            <a:off x="6745288" y="2819400"/>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a:solidFill>
                  <a:srgbClr val="FFFFFF"/>
                </a:solidFill>
                <a:latin typeface="Tahoma" pitchFamily="34" charset="0"/>
                <a:ea typeface="Arial Unicode MS" pitchFamily="34" charset="-128"/>
                <a:cs typeface="Tahoma" pitchFamily="34" charset="0"/>
              </a:rPr>
              <a:t>130</a:t>
            </a:r>
          </a:p>
        </p:txBody>
      </p:sp>
      <p:sp>
        <p:nvSpPr>
          <p:cNvPr id="83135" name="Text Box 303"/>
          <p:cNvSpPr txBox="1">
            <a:spLocks noChangeArrowheads="1"/>
          </p:cNvSpPr>
          <p:nvPr/>
        </p:nvSpPr>
        <p:spPr bwMode="auto">
          <a:xfrm>
            <a:off x="6588125" y="2565400"/>
            <a:ext cx="6032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ป่าสัก</a:t>
            </a:r>
          </a:p>
        </p:txBody>
      </p:sp>
      <p:sp>
        <p:nvSpPr>
          <p:cNvPr id="83136" name="Freeform 306"/>
          <p:cNvSpPr>
            <a:spLocks noChangeAspect="1"/>
          </p:cNvSpPr>
          <p:nvPr/>
        </p:nvSpPr>
        <p:spPr bwMode="auto">
          <a:xfrm>
            <a:off x="6727825" y="2781300"/>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37" name="Text Box 322"/>
          <p:cNvSpPr txBox="1">
            <a:spLocks noChangeArrowheads="1"/>
          </p:cNvSpPr>
          <p:nvPr/>
        </p:nvSpPr>
        <p:spPr bwMode="auto">
          <a:xfrm rot="-2299759">
            <a:off x="7235825" y="2492375"/>
            <a:ext cx="735013"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ลำตะคอง</a:t>
            </a:r>
          </a:p>
        </p:txBody>
      </p:sp>
      <p:sp>
        <p:nvSpPr>
          <p:cNvPr id="83138" name="Text Box 322"/>
          <p:cNvSpPr txBox="1">
            <a:spLocks noChangeArrowheads="1"/>
          </p:cNvSpPr>
          <p:nvPr/>
        </p:nvSpPr>
        <p:spPr bwMode="auto">
          <a:xfrm rot="-2299759">
            <a:off x="7380288" y="2565400"/>
            <a:ext cx="860425"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ลำพระเพลิง</a:t>
            </a:r>
          </a:p>
        </p:txBody>
      </p:sp>
      <p:sp>
        <p:nvSpPr>
          <p:cNvPr id="83139" name="Text Box 322"/>
          <p:cNvSpPr txBox="1">
            <a:spLocks noChangeArrowheads="1"/>
          </p:cNvSpPr>
          <p:nvPr/>
        </p:nvSpPr>
        <p:spPr bwMode="auto">
          <a:xfrm rot="-2299759">
            <a:off x="7740650" y="2636838"/>
            <a:ext cx="568325"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มูลบน</a:t>
            </a:r>
          </a:p>
        </p:txBody>
      </p:sp>
      <p:sp>
        <p:nvSpPr>
          <p:cNvPr id="83140" name="Text Box 322"/>
          <p:cNvSpPr txBox="1">
            <a:spLocks noChangeArrowheads="1"/>
          </p:cNvSpPr>
          <p:nvPr/>
        </p:nvSpPr>
        <p:spPr bwMode="auto">
          <a:xfrm rot="-2299759">
            <a:off x="8040688" y="2598738"/>
            <a:ext cx="638175"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a:solidFill>
                  <a:srgbClr val="0000FF"/>
                </a:solidFill>
                <a:latin typeface="Tahoma" pitchFamily="34" charset="0"/>
                <a:ea typeface="Arial Unicode MS" pitchFamily="34" charset="-128"/>
                <a:cs typeface="Tahoma" pitchFamily="34" charset="0"/>
              </a:rPr>
              <a:t>ลำแซะ</a:t>
            </a:r>
          </a:p>
        </p:txBody>
      </p:sp>
      <p:sp>
        <p:nvSpPr>
          <p:cNvPr id="83141" name="Rectangle 305"/>
          <p:cNvSpPr>
            <a:spLocks noChangeArrowheads="1"/>
          </p:cNvSpPr>
          <p:nvPr/>
        </p:nvSpPr>
        <p:spPr bwMode="auto">
          <a:xfrm>
            <a:off x="7097713" y="2862263"/>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a:solidFill>
                  <a:srgbClr val="FFFFFF"/>
                </a:solidFill>
                <a:latin typeface="Tahoma" pitchFamily="34" charset="0"/>
                <a:ea typeface="Arial Unicode MS" pitchFamily="34" charset="-128"/>
                <a:cs typeface="Tahoma" pitchFamily="34" charset="0"/>
              </a:rPr>
              <a:t>112</a:t>
            </a:r>
          </a:p>
        </p:txBody>
      </p:sp>
      <p:sp>
        <p:nvSpPr>
          <p:cNvPr id="83142" name="Freeform 306"/>
          <p:cNvSpPr>
            <a:spLocks noChangeAspect="1"/>
          </p:cNvSpPr>
          <p:nvPr/>
        </p:nvSpPr>
        <p:spPr bwMode="auto">
          <a:xfrm>
            <a:off x="7080250" y="2911475"/>
            <a:ext cx="395288" cy="18415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43" name="Rectangle 305"/>
          <p:cNvSpPr>
            <a:spLocks noChangeArrowheads="1"/>
          </p:cNvSpPr>
          <p:nvPr/>
        </p:nvSpPr>
        <p:spPr bwMode="auto">
          <a:xfrm>
            <a:off x="8010525" y="2962275"/>
            <a:ext cx="363538"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a:solidFill>
                  <a:srgbClr val="FFFFFF"/>
                </a:solidFill>
                <a:latin typeface="Tahoma" pitchFamily="34" charset="0"/>
                <a:ea typeface="Arial Unicode MS" pitchFamily="34" charset="-128"/>
                <a:cs typeface="Tahoma" pitchFamily="34" charset="0"/>
              </a:rPr>
              <a:t>112</a:t>
            </a:r>
          </a:p>
        </p:txBody>
      </p:sp>
      <p:sp>
        <p:nvSpPr>
          <p:cNvPr id="83144" name="Freeform 306"/>
          <p:cNvSpPr>
            <a:spLocks noChangeAspect="1"/>
          </p:cNvSpPr>
          <p:nvPr/>
        </p:nvSpPr>
        <p:spPr bwMode="auto">
          <a:xfrm>
            <a:off x="7977188" y="2997200"/>
            <a:ext cx="395287" cy="2032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45" name="Rectangle 305"/>
          <p:cNvSpPr>
            <a:spLocks noChangeArrowheads="1"/>
          </p:cNvSpPr>
          <p:nvPr/>
        </p:nvSpPr>
        <p:spPr bwMode="auto">
          <a:xfrm>
            <a:off x="7332663" y="3022600"/>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a:solidFill>
                  <a:srgbClr val="FFFFFF"/>
                </a:solidFill>
                <a:latin typeface="Tahoma" pitchFamily="34" charset="0"/>
                <a:ea typeface="Arial Unicode MS" pitchFamily="34" charset="-128"/>
                <a:cs typeface="Tahoma" pitchFamily="34" charset="0"/>
              </a:rPr>
              <a:t>100</a:t>
            </a:r>
          </a:p>
        </p:txBody>
      </p:sp>
      <p:sp>
        <p:nvSpPr>
          <p:cNvPr id="83146" name="Freeform 306"/>
          <p:cNvSpPr>
            <a:spLocks noChangeAspect="1"/>
          </p:cNvSpPr>
          <p:nvPr/>
        </p:nvSpPr>
        <p:spPr bwMode="auto">
          <a:xfrm>
            <a:off x="7308850" y="3068638"/>
            <a:ext cx="395288" cy="192087"/>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47" name="Rectangle 305"/>
          <p:cNvSpPr>
            <a:spLocks noChangeArrowheads="1"/>
          </p:cNvSpPr>
          <p:nvPr/>
        </p:nvSpPr>
        <p:spPr bwMode="auto">
          <a:xfrm>
            <a:off x="7650163" y="2962275"/>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a:solidFill>
                  <a:srgbClr val="FFFFFF"/>
                </a:solidFill>
                <a:latin typeface="Tahoma" pitchFamily="34" charset="0"/>
                <a:ea typeface="Arial Unicode MS" pitchFamily="34" charset="-128"/>
                <a:cs typeface="Tahoma" pitchFamily="34" charset="0"/>
              </a:rPr>
              <a:t>109</a:t>
            </a:r>
          </a:p>
        </p:txBody>
      </p:sp>
      <p:sp>
        <p:nvSpPr>
          <p:cNvPr id="83148" name="Freeform 306"/>
          <p:cNvSpPr>
            <a:spLocks noChangeAspect="1"/>
          </p:cNvSpPr>
          <p:nvPr/>
        </p:nvSpPr>
        <p:spPr bwMode="auto">
          <a:xfrm>
            <a:off x="7626350" y="2997200"/>
            <a:ext cx="395288" cy="2032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grpSp>
        <p:nvGrpSpPr>
          <p:cNvPr id="2" name="Group 227"/>
          <p:cNvGrpSpPr>
            <a:grpSpLocks/>
          </p:cNvGrpSpPr>
          <p:nvPr/>
        </p:nvGrpSpPr>
        <p:grpSpPr bwMode="auto">
          <a:xfrm>
            <a:off x="2143125" y="4429125"/>
            <a:ext cx="2436813" cy="1268413"/>
            <a:chOff x="5201" y="2623"/>
            <a:chExt cx="1535" cy="799"/>
          </a:xfrm>
        </p:grpSpPr>
        <p:sp>
          <p:nvSpPr>
            <p:cNvPr id="3212450" name="Text Box 162"/>
            <p:cNvSpPr txBox="1">
              <a:spLocks noChangeArrowheads="1"/>
            </p:cNvSpPr>
            <p:nvPr/>
          </p:nvSpPr>
          <p:spPr bwMode="auto">
            <a:xfrm>
              <a:off x="5368" y="2623"/>
              <a:ext cx="1368" cy="799"/>
            </a:xfrm>
            <a:prstGeom prst="rect">
              <a:avLst/>
            </a:prstGeom>
            <a:noFill/>
            <a:ln w="9525" algn="ctr">
              <a:noFill/>
              <a:miter lim="800000"/>
              <a:headEnd/>
              <a:tailEnd/>
            </a:ln>
            <a:effectLst>
              <a:prstShdw prst="shdw17" dist="17961" dir="2700000">
                <a:srgbClr val="B4A292">
                  <a:gamma/>
                  <a:shade val="60000"/>
                  <a:invGamma/>
                </a:srgbClr>
              </a:prstShdw>
            </a:effectLst>
          </p:spPr>
          <p:txBody>
            <a:bodyPr lIns="82136" tIns="41064" rIns="82136" bIns="41064">
              <a:spAutoFit/>
            </a:bodyPr>
            <a:lstStyle/>
            <a:p>
              <a:pPr>
                <a:spcBef>
                  <a:spcPct val="50000"/>
                </a:spcBef>
                <a:buFont typeface="Wingdings" pitchFamily="2" charset="2"/>
                <a:buNone/>
              </a:pPr>
              <a:r>
                <a:rPr lang="en-US" sz="1400" b="1">
                  <a:solidFill>
                    <a:srgbClr val="FF0000"/>
                  </a:solidFill>
                  <a:effectLst>
                    <a:outerShdw blurRad="38100" dist="38100" dir="2700000" algn="tl">
                      <a:srgbClr val="C0C0C0"/>
                    </a:outerShdw>
                  </a:effectLst>
                  <a:latin typeface="Cordia New" pitchFamily="34" charset="-34"/>
                  <a:cs typeface="Cordia New" pitchFamily="34" charset="-34"/>
                </a:rPr>
                <a:t>81% </a:t>
              </a:r>
              <a:r>
                <a:rPr lang="th-TH" sz="1400" b="1">
                  <a:solidFill>
                    <a:srgbClr val="FF0000"/>
                  </a:solidFill>
                  <a:effectLst>
                    <a:outerShdw blurRad="38100" dist="38100" dir="2700000" algn="tl">
                      <a:srgbClr val="C0C0C0"/>
                    </a:outerShdw>
                  </a:effectLst>
                  <a:latin typeface="Cordia New" pitchFamily="34" charset="-34"/>
                  <a:cs typeface="Cordia New" pitchFamily="34" charset="-34"/>
                </a:rPr>
                <a:t>ขึ้นไป  เกณฑ์น้ำดีมาก  9 แห่ง</a:t>
              </a:r>
            </a:p>
            <a:p>
              <a:pPr>
                <a:spcBef>
                  <a:spcPct val="50000"/>
                </a:spcBef>
              </a:pPr>
              <a:r>
                <a:rPr lang="th-TH" sz="1400" b="1">
                  <a:solidFill>
                    <a:srgbClr val="0000FF"/>
                  </a:solidFill>
                  <a:effectLst>
                    <a:outerShdw blurRad="38100" dist="38100" dir="2700000" algn="tl">
                      <a:srgbClr val="C0C0C0"/>
                    </a:outerShdw>
                  </a:effectLst>
                  <a:latin typeface="Cordia New" pitchFamily="34" charset="-34"/>
                  <a:cs typeface="Cordia New" pitchFamily="34" charset="-34"/>
                </a:rPr>
                <a:t>51</a:t>
              </a:r>
              <a:r>
                <a:rPr lang="en-US" sz="1400" b="1">
                  <a:solidFill>
                    <a:srgbClr val="0000FF"/>
                  </a:solidFill>
                  <a:effectLst>
                    <a:outerShdw blurRad="38100" dist="38100" dir="2700000" algn="tl">
                      <a:srgbClr val="C0C0C0"/>
                    </a:outerShdw>
                  </a:effectLst>
                  <a:latin typeface="Cordia New" pitchFamily="34" charset="-34"/>
                  <a:cs typeface="Cordia New" pitchFamily="34" charset="-34"/>
                </a:rPr>
                <a:t> - </a:t>
              </a:r>
              <a:r>
                <a:rPr lang="th-TH" sz="1400" b="1">
                  <a:solidFill>
                    <a:srgbClr val="0000FF"/>
                  </a:solidFill>
                  <a:effectLst>
                    <a:outerShdw blurRad="38100" dist="38100" dir="2700000" algn="tl">
                      <a:srgbClr val="C0C0C0"/>
                    </a:outerShdw>
                  </a:effectLst>
                  <a:latin typeface="Cordia New" pitchFamily="34" charset="-34"/>
                  <a:cs typeface="Cordia New" pitchFamily="34" charset="-34"/>
                </a:rPr>
                <a:t>80</a:t>
              </a:r>
              <a:r>
                <a:rPr lang="en-US" sz="1400" b="1">
                  <a:solidFill>
                    <a:srgbClr val="0000FF"/>
                  </a:solidFill>
                  <a:effectLst>
                    <a:outerShdw blurRad="38100" dist="38100" dir="2700000" algn="tl">
                      <a:srgbClr val="C0C0C0"/>
                    </a:outerShdw>
                  </a:effectLst>
                  <a:latin typeface="Cordia New" pitchFamily="34" charset="-34"/>
                  <a:cs typeface="Cordia New" pitchFamily="34" charset="-34"/>
                </a:rPr>
                <a:t>%</a:t>
              </a:r>
              <a:r>
                <a:rPr lang="th-TH" sz="1400" b="1">
                  <a:solidFill>
                    <a:srgbClr val="0000FF"/>
                  </a:solidFill>
                  <a:effectLst>
                    <a:outerShdw blurRad="38100" dist="38100" dir="2700000" algn="tl">
                      <a:srgbClr val="C0C0C0"/>
                    </a:outerShdw>
                  </a:effectLst>
                  <a:latin typeface="Cordia New" pitchFamily="34" charset="-34"/>
                  <a:cs typeface="Cordia New" pitchFamily="34" charset="-34"/>
                </a:rPr>
                <a:t>   เกณฑ์น้ำดี   15  แห่ง</a:t>
              </a:r>
            </a:p>
            <a:p>
              <a:pPr>
                <a:spcBef>
                  <a:spcPct val="50000"/>
                </a:spcBef>
              </a:pPr>
              <a:r>
                <a:rPr lang="en-US" sz="1400" b="1">
                  <a:solidFill>
                    <a:srgbClr val="006600"/>
                  </a:solidFill>
                  <a:effectLst>
                    <a:outerShdw blurRad="38100" dist="38100" dir="2700000" algn="tl">
                      <a:srgbClr val="C0C0C0"/>
                    </a:outerShdw>
                  </a:effectLst>
                  <a:latin typeface="Cordia New" pitchFamily="34" charset="-34"/>
                  <a:cs typeface="Cordia New" pitchFamily="34" charset="-34"/>
                </a:rPr>
                <a:t>31 - </a:t>
              </a:r>
              <a:r>
                <a:rPr lang="th-TH" sz="1400" b="1">
                  <a:solidFill>
                    <a:srgbClr val="006600"/>
                  </a:solidFill>
                  <a:effectLst>
                    <a:outerShdw blurRad="38100" dist="38100" dir="2700000" algn="tl">
                      <a:srgbClr val="C0C0C0"/>
                    </a:outerShdw>
                  </a:effectLst>
                  <a:latin typeface="Cordia New" pitchFamily="34" charset="-34"/>
                  <a:cs typeface="Cordia New" pitchFamily="34" charset="-34"/>
                </a:rPr>
                <a:t>5</a:t>
              </a:r>
              <a:r>
                <a:rPr lang="en-US" sz="1400" b="1">
                  <a:solidFill>
                    <a:srgbClr val="006600"/>
                  </a:solidFill>
                  <a:effectLst>
                    <a:outerShdw blurRad="38100" dist="38100" dir="2700000" algn="tl">
                      <a:srgbClr val="C0C0C0"/>
                    </a:outerShdw>
                  </a:effectLst>
                  <a:latin typeface="Cordia New" pitchFamily="34" charset="-34"/>
                  <a:cs typeface="Cordia New" pitchFamily="34" charset="-34"/>
                </a:rPr>
                <a:t>0%</a:t>
              </a:r>
              <a:r>
                <a:rPr lang="th-TH" sz="1400" b="1">
                  <a:solidFill>
                    <a:srgbClr val="006600"/>
                  </a:solidFill>
                  <a:effectLst>
                    <a:outerShdw blurRad="38100" dist="38100" dir="2700000" algn="tl">
                      <a:srgbClr val="C0C0C0"/>
                    </a:outerShdw>
                  </a:effectLst>
                  <a:latin typeface="Cordia New" pitchFamily="34" charset="-34"/>
                  <a:cs typeface="Cordia New" pitchFamily="34" charset="-34"/>
                </a:rPr>
                <a:t>   เกณฑ์น้ำพอใช้  8  แห่ง</a:t>
              </a:r>
            </a:p>
            <a:p>
              <a:pPr>
                <a:spcBef>
                  <a:spcPct val="50000"/>
                </a:spcBef>
              </a:pPr>
              <a:r>
                <a:rPr lang="en-US" sz="1400" b="1">
                  <a:solidFill>
                    <a:srgbClr val="FF9900"/>
                  </a:solidFill>
                  <a:effectLst>
                    <a:outerShdw blurRad="38100" dist="38100" dir="2700000" algn="tl">
                      <a:srgbClr val="C0C0C0"/>
                    </a:outerShdw>
                  </a:effectLst>
                  <a:latin typeface="Cordia New" pitchFamily="34" charset="-34"/>
                  <a:cs typeface="Calibri" pitchFamily="34" charset="0"/>
                </a:rPr>
                <a:t>≤</a:t>
              </a:r>
              <a:r>
                <a:rPr lang="en-US" sz="1400" b="1">
                  <a:solidFill>
                    <a:srgbClr val="FF9900"/>
                  </a:solidFill>
                  <a:latin typeface="Cordia New" pitchFamily="34" charset="-34"/>
                  <a:cs typeface="Cordia New" pitchFamily="34" charset="-34"/>
                </a:rPr>
                <a:t> </a:t>
              </a:r>
              <a:r>
                <a:rPr lang="en-US" sz="1400" b="1">
                  <a:solidFill>
                    <a:srgbClr val="FF9900"/>
                  </a:solidFill>
                  <a:effectLst>
                    <a:outerShdw blurRad="38100" dist="38100" dir="2700000" algn="tl">
                      <a:srgbClr val="C0C0C0"/>
                    </a:outerShdw>
                  </a:effectLst>
                  <a:latin typeface="Cordia New" pitchFamily="34" charset="-34"/>
                  <a:cs typeface="Cordia New" pitchFamily="34" charset="-34"/>
                </a:rPr>
                <a:t>30% </a:t>
              </a:r>
              <a:r>
                <a:rPr lang="th-TH" sz="1400" b="1">
                  <a:solidFill>
                    <a:srgbClr val="FF9900"/>
                  </a:solidFill>
                  <a:effectLst>
                    <a:outerShdw blurRad="38100" dist="38100" dir="2700000" algn="tl">
                      <a:srgbClr val="C0C0C0"/>
                    </a:outerShdw>
                  </a:effectLst>
                  <a:latin typeface="Cordia New" pitchFamily="34" charset="-34"/>
                  <a:cs typeface="Cordia New" pitchFamily="34" charset="-34"/>
                </a:rPr>
                <a:t>     เกณฑ์น้ำน้อย  1  แห่ง</a:t>
              </a:r>
            </a:p>
          </p:txBody>
        </p:sp>
        <p:sp>
          <p:nvSpPr>
            <p:cNvPr id="83193" name="Rectangle 223"/>
            <p:cNvSpPr>
              <a:spLocks noChangeArrowheads="1"/>
            </p:cNvSpPr>
            <p:nvPr/>
          </p:nvSpPr>
          <p:spPr bwMode="auto">
            <a:xfrm>
              <a:off x="5201" y="3261"/>
              <a:ext cx="113" cy="86"/>
            </a:xfrm>
            <a:prstGeom prst="rect">
              <a:avLst/>
            </a:prstGeom>
            <a:solidFill>
              <a:srgbClr val="FFFF00"/>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FFFF00"/>
              </a:extrusionClr>
            </a:sp3d>
          </p:spPr>
          <p:txBody>
            <a:bodyPr wrap="none" anchor="ctr">
              <a:flatTx/>
            </a:bodyPr>
            <a:lstStyle/>
            <a:p>
              <a:endParaRPr lang="th-TH" b="1">
                <a:solidFill>
                  <a:srgbClr val="000000"/>
                </a:solidFill>
              </a:endParaRPr>
            </a:p>
          </p:txBody>
        </p:sp>
        <p:sp>
          <p:nvSpPr>
            <p:cNvPr id="83194" name="Rectangle 224"/>
            <p:cNvSpPr>
              <a:spLocks noChangeArrowheads="1"/>
            </p:cNvSpPr>
            <p:nvPr/>
          </p:nvSpPr>
          <p:spPr bwMode="auto">
            <a:xfrm>
              <a:off x="5206" y="3057"/>
              <a:ext cx="113" cy="86"/>
            </a:xfrm>
            <a:prstGeom prst="rect">
              <a:avLst/>
            </a:prstGeom>
            <a:solidFill>
              <a:srgbClr val="66FF33"/>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66FF33"/>
              </a:extrusionClr>
            </a:sp3d>
          </p:spPr>
          <p:txBody>
            <a:bodyPr wrap="none" anchor="ctr">
              <a:flatTx/>
            </a:bodyPr>
            <a:lstStyle/>
            <a:p>
              <a:endParaRPr lang="th-TH" b="1">
                <a:solidFill>
                  <a:srgbClr val="000000"/>
                </a:solidFill>
              </a:endParaRPr>
            </a:p>
          </p:txBody>
        </p:sp>
        <p:sp>
          <p:nvSpPr>
            <p:cNvPr id="83195" name="Rectangle 225"/>
            <p:cNvSpPr>
              <a:spLocks noChangeArrowheads="1"/>
            </p:cNvSpPr>
            <p:nvPr/>
          </p:nvSpPr>
          <p:spPr bwMode="auto">
            <a:xfrm>
              <a:off x="5216" y="2684"/>
              <a:ext cx="113" cy="86"/>
            </a:xfrm>
            <a:prstGeom prst="rect">
              <a:avLst/>
            </a:prstGeom>
            <a:solidFill>
              <a:srgbClr val="FF0000"/>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FF0000"/>
              </a:extrusionClr>
            </a:sp3d>
          </p:spPr>
          <p:txBody>
            <a:bodyPr wrap="none" anchor="ctr">
              <a:flatTx/>
            </a:bodyPr>
            <a:lstStyle/>
            <a:p>
              <a:endParaRPr lang="th-TH" b="1">
                <a:solidFill>
                  <a:srgbClr val="000000"/>
                </a:solidFill>
              </a:endParaRPr>
            </a:p>
          </p:txBody>
        </p:sp>
        <p:sp>
          <p:nvSpPr>
            <p:cNvPr id="83196" name="Rectangle 226"/>
            <p:cNvSpPr>
              <a:spLocks noChangeArrowheads="1"/>
            </p:cNvSpPr>
            <p:nvPr/>
          </p:nvSpPr>
          <p:spPr bwMode="auto">
            <a:xfrm>
              <a:off x="5216" y="2867"/>
              <a:ext cx="113" cy="86"/>
            </a:xfrm>
            <a:prstGeom prst="rect">
              <a:avLst/>
            </a:prstGeom>
            <a:solidFill>
              <a:srgbClr val="3366FF"/>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3366FF"/>
              </a:extrusionClr>
            </a:sp3d>
          </p:spPr>
          <p:txBody>
            <a:bodyPr wrap="none" anchor="ctr">
              <a:flatTx/>
            </a:bodyPr>
            <a:lstStyle/>
            <a:p>
              <a:endParaRPr lang="th-TH" b="1">
                <a:solidFill>
                  <a:srgbClr val="000000"/>
                </a:solidFill>
              </a:endParaRPr>
            </a:p>
          </p:txBody>
        </p:sp>
      </p:grpSp>
      <p:graphicFrame>
        <p:nvGraphicFramePr>
          <p:cNvPr id="13593" name="Group 281"/>
          <p:cNvGraphicFramePr>
            <a:graphicFrameLocks noGrp="1"/>
          </p:cNvGraphicFramePr>
          <p:nvPr/>
        </p:nvGraphicFramePr>
        <p:xfrm>
          <a:off x="2771775" y="5734050"/>
          <a:ext cx="3097213" cy="930275"/>
        </p:xfrm>
        <a:graphic>
          <a:graphicData uri="http://schemas.openxmlformats.org/drawingml/2006/table">
            <a:tbl>
              <a:tblPr/>
              <a:tblGrid>
                <a:gridCol w="554038"/>
                <a:gridCol w="936625"/>
                <a:gridCol w="382587"/>
                <a:gridCol w="863600"/>
                <a:gridCol w="360363"/>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900" b="1" i="0" u="none" strike="noStrike" cap="none" normalizeH="0" baseline="0" dirty="0" smtClean="0">
                          <a:ln>
                            <a:noFill/>
                          </a:ln>
                          <a:solidFill>
                            <a:srgbClr val="000000"/>
                          </a:solidFill>
                          <a:effectLst/>
                          <a:latin typeface="Tahoma" pitchFamily="34" charset="0"/>
                          <a:cs typeface="Tahoma" pitchFamily="34" charset="0"/>
                        </a:rPr>
                        <a:t>ปี พ.ศ.</a:t>
                      </a:r>
                    </a:p>
                  </a:txBody>
                  <a:tcPr marT="45764" marB="457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900" b="1" i="0" u="none" strike="noStrike" cap="none" normalizeH="0" baseline="0" smtClean="0">
                          <a:ln>
                            <a:noFill/>
                          </a:ln>
                          <a:solidFill>
                            <a:srgbClr val="000000"/>
                          </a:solidFill>
                          <a:effectLst/>
                          <a:latin typeface="Tahoma" pitchFamily="34" charset="0"/>
                          <a:cs typeface="Tahoma" pitchFamily="34" charset="0"/>
                        </a:rPr>
                        <a:t>ปริมาตรน้ำ (ล้าน ลบ.ม.)</a:t>
                      </a: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900" b="1" i="0" u="none" strike="noStrike" cap="none" normalizeH="0" baseline="0" smtClean="0">
                          <a:ln>
                            <a:noFill/>
                          </a:ln>
                          <a:solidFill>
                            <a:srgbClr val="000000"/>
                          </a:solidFill>
                          <a:effectLst/>
                          <a:latin typeface="Tahoma" pitchFamily="34" charset="0"/>
                          <a:cs typeface="Tahoma" pitchFamily="34" charset="0"/>
                        </a:rPr>
                        <a:t>%</a:t>
                      </a: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900" b="1" i="0" u="none" strike="noStrike" cap="none" normalizeH="0" baseline="0" smtClean="0">
                          <a:ln>
                            <a:noFill/>
                          </a:ln>
                          <a:solidFill>
                            <a:srgbClr val="000000"/>
                          </a:solidFill>
                          <a:effectLst/>
                          <a:latin typeface="Tahoma" pitchFamily="34" charset="0"/>
                          <a:cs typeface="Tahoma" pitchFamily="34" charset="0"/>
                        </a:rPr>
                        <a:t>น้ำใช้การ (ล้าน ลบ.ม.)</a:t>
                      </a: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900" b="1" i="0" u="none" strike="noStrike" cap="none" normalizeH="0" baseline="0" smtClean="0">
                          <a:ln>
                            <a:noFill/>
                          </a:ln>
                          <a:solidFill>
                            <a:srgbClr val="000000"/>
                          </a:solidFill>
                          <a:effectLst/>
                          <a:latin typeface="Tahoma" pitchFamily="34" charset="0"/>
                          <a:cs typeface="Tahoma" pitchFamily="34" charset="0"/>
                        </a:rPr>
                        <a:t>%</a:t>
                      </a:r>
                    </a:p>
                  </a:txBody>
                  <a:tcPr marT="45764" marB="457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2555</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52,148</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74</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28,649</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41</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0000"/>
                          </a:solidFill>
                          <a:effectLst/>
                          <a:latin typeface="Tahoma" pitchFamily="34" charset="0"/>
                          <a:cs typeface="Tahoma" pitchFamily="34" charset="0"/>
                        </a:rPr>
                        <a:t>2554</a:t>
                      </a:r>
                      <a:endParaRPr kumimoji="0" lang="th-TH" sz="900" b="1" i="0" u="none" strike="noStrike" cap="none" normalizeH="0" baseline="0" smtClean="0">
                        <a:ln>
                          <a:noFill/>
                        </a:ln>
                        <a:solidFill>
                          <a:srgbClr val="000000"/>
                        </a:solidFill>
                        <a:effectLst/>
                        <a:latin typeface="Tahoma" pitchFamily="34" charset="0"/>
                        <a:cs typeface="Tahoma" pitchFamily="34" charset="0"/>
                      </a:endParaRPr>
                    </a:p>
                  </a:txBody>
                  <a:tcPr marT="45764" marB="457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65,609</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94</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42,110</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60</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CC"/>
                    </a:solidFill>
                  </a:tcPr>
                </a:tc>
              </a:tr>
            </a:tbl>
          </a:graphicData>
        </a:graphic>
      </p:graphicFrame>
      <p:sp>
        <p:nvSpPr>
          <p:cNvPr id="83176" name="Rectangle 305"/>
          <p:cNvSpPr>
            <a:spLocks noChangeArrowheads="1"/>
          </p:cNvSpPr>
          <p:nvPr/>
        </p:nvSpPr>
        <p:spPr bwMode="auto">
          <a:xfrm>
            <a:off x="3670300" y="2919413"/>
            <a:ext cx="312738" cy="220662"/>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70</a:t>
            </a:r>
          </a:p>
        </p:txBody>
      </p:sp>
      <p:sp>
        <p:nvSpPr>
          <p:cNvPr id="83177" name="Freeform 306"/>
          <p:cNvSpPr>
            <a:spLocks noChangeAspect="1"/>
          </p:cNvSpPr>
          <p:nvPr/>
        </p:nvSpPr>
        <p:spPr bwMode="auto">
          <a:xfrm>
            <a:off x="3624263" y="2881313"/>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78" name="Text Box 303"/>
          <p:cNvSpPr txBox="1">
            <a:spLocks noChangeArrowheads="1"/>
          </p:cNvSpPr>
          <p:nvPr/>
        </p:nvSpPr>
        <p:spPr bwMode="auto">
          <a:xfrm>
            <a:off x="3500438" y="3071813"/>
            <a:ext cx="1000125" cy="268287"/>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ลำนางรอง</a:t>
            </a:r>
          </a:p>
        </p:txBody>
      </p:sp>
      <p:sp>
        <p:nvSpPr>
          <p:cNvPr id="83179" name="Rectangle 305"/>
          <p:cNvSpPr>
            <a:spLocks noChangeArrowheads="1"/>
          </p:cNvSpPr>
          <p:nvPr/>
        </p:nvSpPr>
        <p:spPr bwMode="auto">
          <a:xfrm>
            <a:off x="8361363" y="2911475"/>
            <a:ext cx="312737"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a:solidFill>
                  <a:srgbClr val="FFFFFF"/>
                </a:solidFill>
                <a:latin typeface="Tahoma" pitchFamily="34" charset="0"/>
                <a:ea typeface="Arial Unicode MS" pitchFamily="34" charset="-128"/>
                <a:cs typeface="Tahoma" pitchFamily="34" charset="0"/>
              </a:rPr>
              <a:t>85</a:t>
            </a:r>
          </a:p>
        </p:txBody>
      </p:sp>
      <p:sp>
        <p:nvSpPr>
          <p:cNvPr id="83180" name="Freeform 306"/>
          <p:cNvSpPr>
            <a:spLocks noChangeAspect="1"/>
          </p:cNvSpPr>
          <p:nvPr/>
        </p:nvSpPr>
        <p:spPr bwMode="auto">
          <a:xfrm>
            <a:off x="8315325" y="2873375"/>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
        <p:nvSpPr>
          <p:cNvPr id="83181" name="Text Box 303"/>
          <p:cNvSpPr txBox="1">
            <a:spLocks noChangeArrowheads="1"/>
          </p:cNvSpPr>
          <p:nvPr/>
        </p:nvSpPr>
        <p:spPr bwMode="auto">
          <a:xfrm>
            <a:off x="8253413" y="3076575"/>
            <a:ext cx="1071562" cy="268288"/>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a:solidFill>
                  <a:srgbClr val="0000FF"/>
                </a:solidFill>
                <a:latin typeface="Tahoma" pitchFamily="34" charset="0"/>
                <a:ea typeface="Arial Unicode MS" pitchFamily="34" charset="-128"/>
                <a:cs typeface="Tahoma" pitchFamily="34" charset="0"/>
              </a:rPr>
              <a:t>ลำนางรอง</a:t>
            </a:r>
          </a:p>
        </p:txBody>
      </p:sp>
      <p:grpSp>
        <p:nvGrpSpPr>
          <p:cNvPr id="3" name="Group 227"/>
          <p:cNvGrpSpPr>
            <a:grpSpLocks/>
          </p:cNvGrpSpPr>
          <p:nvPr/>
        </p:nvGrpSpPr>
        <p:grpSpPr bwMode="auto">
          <a:xfrm>
            <a:off x="6707188" y="4446588"/>
            <a:ext cx="2436812" cy="1268412"/>
            <a:chOff x="5201" y="2623"/>
            <a:chExt cx="1535" cy="799"/>
          </a:xfrm>
        </p:grpSpPr>
        <p:sp>
          <p:nvSpPr>
            <p:cNvPr id="221" name="Text Box 162"/>
            <p:cNvSpPr txBox="1">
              <a:spLocks noChangeArrowheads="1"/>
            </p:cNvSpPr>
            <p:nvPr/>
          </p:nvSpPr>
          <p:spPr bwMode="auto">
            <a:xfrm>
              <a:off x="5368" y="2623"/>
              <a:ext cx="1368" cy="799"/>
            </a:xfrm>
            <a:prstGeom prst="rect">
              <a:avLst/>
            </a:prstGeom>
            <a:noFill/>
            <a:ln w="9525" algn="ctr">
              <a:noFill/>
              <a:miter lim="800000"/>
              <a:headEnd/>
              <a:tailEnd/>
            </a:ln>
            <a:effectLst>
              <a:prstShdw prst="shdw17" dist="17961" dir="2700000">
                <a:srgbClr val="B4A292">
                  <a:gamma/>
                  <a:shade val="60000"/>
                  <a:invGamma/>
                </a:srgbClr>
              </a:prstShdw>
            </a:effectLst>
          </p:spPr>
          <p:txBody>
            <a:bodyPr lIns="82136" tIns="41064" rIns="82136" bIns="41064">
              <a:spAutoFit/>
            </a:bodyPr>
            <a:lstStyle/>
            <a:p>
              <a:pPr>
                <a:spcBef>
                  <a:spcPct val="50000"/>
                </a:spcBef>
                <a:buFont typeface="Wingdings" pitchFamily="2" charset="2"/>
                <a:buNone/>
              </a:pPr>
              <a:r>
                <a:rPr lang="en-US" sz="1400" b="1">
                  <a:solidFill>
                    <a:srgbClr val="FF0000"/>
                  </a:solidFill>
                  <a:effectLst>
                    <a:outerShdw blurRad="38100" dist="38100" dir="2700000" algn="tl">
                      <a:srgbClr val="C0C0C0"/>
                    </a:outerShdw>
                  </a:effectLst>
                  <a:latin typeface="Cordia New" pitchFamily="34" charset="-34"/>
                  <a:cs typeface="Cordia New" pitchFamily="34" charset="-34"/>
                </a:rPr>
                <a:t>81% </a:t>
              </a:r>
              <a:r>
                <a:rPr lang="th-TH" sz="1400" b="1">
                  <a:solidFill>
                    <a:srgbClr val="FF0000"/>
                  </a:solidFill>
                  <a:effectLst>
                    <a:outerShdw blurRad="38100" dist="38100" dir="2700000" algn="tl">
                      <a:srgbClr val="C0C0C0"/>
                    </a:outerShdw>
                  </a:effectLst>
                  <a:latin typeface="Cordia New" pitchFamily="34" charset="-34"/>
                  <a:cs typeface="Cordia New" pitchFamily="34" charset="-34"/>
                </a:rPr>
                <a:t>ขึ้นไป  เกณฑ์น้ำดีมาก  29  แห่ง</a:t>
              </a:r>
            </a:p>
            <a:p>
              <a:pPr>
                <a:spcBef>
                  <a:spcPct val="50000"/>
                </a:spcBef>
              </a:pPr>
              <a:r>
                <a:rPr lang="th-TH" sz="1400" b="1">
                  <a:solidFill>
                    <a:srgbClr val="0000FF"/>
                  </a:solidFill>
                  <a:effectLst>
                    <a:outerShdw blurRad="38100" dist="38100" dir="2700000" algn="tl">
                      <a:srgbClr val="C0C0C0"/>
                    </a:outerShdw>
                  </a:effectLst>
                  <a:latin typeface="Cordia New" pitchFamily="34" charset="-34"/>
                  <a:cs typeface="Cordia New" pitchFamily="34" charset="-34"/>
                </a:rPr>
                <a:t>51</a:t>
              </a:r>
              <a:r>
                <a:rPr lang="en-US" sz="1400" b="1">
                  <a:solidFill>
                    <a:srgbClr val="0000FF"/>
                  </a:solidFill>
                  <a:effectLst>
                    <a:outerShdw blurRad="38100" dist="38100" dir="2700000" algn="tl">
                      <a:srgbClr val="C0C0C0"/>
                    </a:outerShdw>
                  </a:effectLst>
                  <a:latin typeface="Cordia New" pitchFamily="34" charset="-34"/>
                  <a:cs typeface="Cordia New" pitchFamily="34" charset="-34"/>
                </a:rPr>
                <a:t> - </a:t>
              </a:r>
              <a:r>
                <a:rPr lang="th-TH" sz="1400" b="1">
                  <a:solidFill>
                    <a:srgbClr val="0000FF"/>
                  </a:solidFill>
                  <a:effectLst>
                    <a:outerShdw blurRad="38100" dist="38100" dir="2700000" algn="tl">
                      <a:srgbClr val="C0C0C0"/>
                    </a:outerShdw>
                  </a:effectLst>
                  <a:latin typeface="Cordia New" pitchFamily="34" charset="-34"/>
                  <a:cs typeface="Cordia New" pitchFamily="34" charset="-34"/>
                </a:rPr>
                <a:t>80</a:t>
              </a:r>
              <a:r>
                <a:rPr lang="en-US" sz="1400" b="1">
                  <a:solidFill>
                    <a:srgbClr val="0000FF"/>
                  </a:solidFill>
                  <a:effectLst>
                    <a:outerShdw blurRad="38100" dist="38100" dir="2700000" algn="tl">
                      <a:srgbClr val="C0C0C0"/>
                    </a:outerShdw>
                  </a:effectLst>
                  <a:latin typeface="Cordia New" pitchFamily="34" charset="-34"/>
                  <a:cs typeface="Cordia New" pitchFamily="34" charset="-34"/>
                </a:rPr>
                <a:t>%</a:t>
              </a:r>
              <a:r>
                <a:rPr lang="th-TH" sz="1400" b="1">
                  <a:solidFill>
                    <a:srgbClr val="0000FF"/>
                  </a:solidFill>
                  <a:effectLst>
                    <a:outerShdw blurRad="38100" dist="38100" dir="2700000" algn="tl">
                      <a:srgbClr val="C0C0C0"/>
                    </a:outerShdw>
                  </a:effectLst>
                  <a:latin typeface="Cordia New" pitchFamily="34" charset="-34"/>
                  <a:cs typeface="Cordia New" pitchFamily="34" charset="-34"/>
                </a:rPr>
                <a:t>   เกณฑ์น้ำดี    3      แห่ง</a:t>
              </a:r>
            </a:p>
            <a:p>
              <a:pPr>
                <a:spcBef>
                  <a:spcPct val="50000"/>
                </a:spcBef>
              </a:pPr>
              <a:r>
                <a:rPr lang="en-US" sz="1400" b="1">
                  <a:solidFill>
                    <a:srgbClr val="006600"/>
                  </a:solidFill>
                  <a:effectLst>
                    <a:outerShdw blurRad="38100" dist="38100" dir="2700000" algn="tl">
                      <a:srgbClr val="C0C0C0"/>
                    </a:outerShdw>
                  </a:effectLst>
                  <a:latin typeface="Cordia New" pitchFamily="34" charset="-34"/>
                  <a:cs typeface="Cordia New" pitchFamily="34" charset="-34"/>
                </a:rPr>
                <a:t>31 - </a:t>
              </a:r>
              <a:r>
                <a:rPr lang="th-TH" sz="1400" b="1">
                  <a:solidFill>
                    <a:srgbClr val="006600"/>
                  </a:solidFill>
                  <a:effectLst>
                    <a:outerShdw blurRad="38100" dist="38100" dir="2700000" algn="tl">
                      <a:srgbClr val="C0C0C0"/>
                    </a:outerShdw>
                  </a:effectLst>
                  <a:latin typeface="Cordia New" pitchFamily="34" charset="-34"/>
                  <a:cs typeface="Cordia New" pitchFamily="34" charset="-34"/>
                </a:rPr>
                <a:t>5</a:t>
              </a:r>
              <a:r>
                <a:rPr lang="en-US" sz="1400" b="1">
                  <a:solidFill>
                    <a:srgbClr val="006600"/>
                  </a:solidFill>
                  <a:effectLst>
                    <a:outerShdw blurRad="38100" dist="38100" dir="2700000" algn="tl">
                      <a:srgbClr val="C0C0C0"/>
                    </a:outerShdw>
                  </a:effectLst>
                  <a:latin typeface="Cordia New" pitchFamily="34" charset="-34"/>
                  <a:cs typeface="Cordia New" pitchFamily="34" charset="-34"/>
                </a:rPr>
                <a:t>0%</a:t>
              </a:r>
              <a:r>
                <a:rPr lang="th-TH" sz="1400" b="1">
                  <a:solidFill>
                    <a:srgbClr val="006600"/>
                  </a:solidFill>
                  <a:effectLst>
                    <a:outerShdw blurRad="38100" dist="38100" dir="2700000" algn="tl">
                      <a:srgbClr val="C0C0C0"/>
                    </a:outerShdw>
                  </a:effectLst>
                  <a:latin typeface="Cordia New" pitchFamily="34" charset="-34"/>
                  <a:cs typeface="Cordia New" pitchFamily="34" charset="-34"/>
                </a:rPr>
                <a:t>   เกณฑ์น้ำพอใช้  1   แห่ง</a:t>
              </a:r>
            </a:p>
            <a:p>
              <a:pPr>
                <a:spcBef>
                  <a:spcPct val="50000"/>
                </a:spcBef>
              </a:pPr>
              <a:r>
                <a:rPr lang="en-US" sz="1400" b="1">
                  <a:solidFill>
                    <a:srgbClr val="FF9900"/>
                  </a:solidFill>
                  <a:effectLst>
                    <a:outerShdw blurRad="38100" dist="38100" dir="2700000" algn="tl">
                      <a:srgbClr val="C0C0C0"/>
                    </a:outerShdw>
                  </a:effectLst>
                  <a:latin typeface="Cordia New" pitchFamily="34" charset="-34"/>
                  <a:cs typeface="Calibri" pitchFamily="34" charset="0"/>
                </a:rPr>
                <a:t>≤</a:t>
              </a:r>
              <a:r>
                <a:rPr lang="en-US" sz="1400" b="1">
                  <a:solidFill>
                    <a:srgbClr val="FF9900"/>
                  </a:solidFill>
                  <a:latin typeface="Cordia New" pitchFamily="34" charset="-34"/>
                  <a:cs typeface="Cordia New" pitchFamily="34" charset="-34"/>
                </a:rPr>
                <a:t> </a:t>
              </a:r>
              <a:r>
                <a:rPr lang="en-US" sz="1400" b="1">
                  <a:solidFill>
                    <a:srgbClr val="FF9900"/>
                  </a:solidFill>
                  <a:effectLst>
                    <a:outerShdw blurRad="38100" dist="38100" dir="2700000" algn="tl">
                      <a:srgbClr val="C0C0C0"/>
                    </a:outerShdw>
                  </a:effectLst>
                  <a:latin typeface="Cordia New" pitchFamily="34" charset="-34"/>
                  <a:cs typeface="Cordia New" pitchFamily="34" charset="-34"/>
                </a:rPr>
                <a:t>30% </a:t>
              </a:r>
              <a:r>
                <a:rPr lang="th-TH" sz="1400" b="1">
                  <a:solidFill>
                    <a:srgbClr val="FF9900"/>
                  </a:solidFill>
                  <a:effectLst>
                    <a:outerShdw blurRad="38100" dist="38100" dir="2700000" algn="tl">
                      <a:srgbClr val="C0C0C0"/>
                    </a:outerShdw>
                  </a:effectLst>
                  <a:latin typeface="Cordia New" pitchFamily="34" charset="-34"/>
                  <a:cs typeface="Cordia New" pitchFamily="34" charset="-34"/>
                </a:rPr>
                <a:t>     เกณฑ์น้ำน้อย  0      แห่ง</a:t>
              </a:r>
            </a:p>
          </p:txBody>
        </p:sp>
        <p:sp>
          <p:nvSpPr>
            <p:cNvPr id="83188" name="Rectangle 223"/>
            <p:cNvSpPr>
              <a:spLocks noChangeArrowheads="1"/>
            </p:cNvSpPr>
            <p:nvPr/>
          </p:nvSpPr>
          <p:spPr bwMode="auto">
            <a:xfrm>
              <a:off x="5201" y="3261"/>
              <a:ext cx="113" cy="86"/>
            </a:xfrm>
            <a:prstGeom prst="rect">
              <a:avLst/>
            </a:prstGeom>
            <a:solidFill>
              <a:srgbClr val="FFFF00"/>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FFFF00"/>
              </a:extrusionClr>
            </a:sp3d>
          </p:spPr>
          <p:txBody>
            <a:bodyPr wrap="none" anchor="ctr">
              <a:flatTx/>
            </a:bodyPr>
            <a:lstStyle/>
            <a:p>
              <a:endParaRPr lang="th-TH" b="1">
                <a:solidFill>
                  <a:srgbClr val="000000"/>
                </a:solidFill>
              </a:endParaRPr>
            </a:p>
          </p:txBody>
        </p:sp>
        <p:sp>
          <p:nvSpPr>
            <p:cNvPr id="83189" name="Rectangle 224"/>
            <p:cNvSpPr>
              <a:spLocks noChangeArrowheads="1"/>
            </p:cNvSpPr>
            <p:nvPr/>
          </p:nvSpPr>
          <p:spPr bwMode="auto">
            <a:xfrm>
              <a:off x="5206" y="3057"/>
              <a:ext cx="113" cy="86"/>
            </a:xfrm>
            <a:prstGeom prst="rect">
              <a:avLst/>
            </a:prstGeom>
            <a:solidFill>
              <a:srgbClr val="66FF33"/>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66FF33"/>
              </a:extrusionClr>
            </a:sp3d>
          </p:spPr>
          <p:txBody>
            <a:bodyPr wrap="none" anchor="ctr">
              <a:flatTx/>
            </a:bodyPr>
            <a:lstStyle/>
            <a:p>
              <a:endParaRPr lang="th-TH" b="1">
                <a:solidFill>
                  <a:srgbClr val="000000"/>
                </a:solidFill>
              </a:endParaRPr>
            </a:p>
          </p:txBody>
        </p:sp>
        <p:sp>
          <p:nvSpPr>
            <p:cNvPr id="83190" name="Rectangle 225"/>
            <p:cNvSpPr>
              <a:spLocks noChangeArrowheads="1"/>
            </p:cNvSpPr>
            <p:nvPr/>
          </p:nvSpPr>
          <p:spPr bwMode="auto">
            <a:xfrm>
              <a:off x="5216" y="2684"/>
              <a:ext cx="113" cy="86"/>
            </a:xfrm>
            <a:prstGeom prst="rect">
              <a:avLst/>
            </a:prstGeom>
            <a:solidFill>
              <a:srgbClr val="FF0000"/>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FF0000"/>
              </a:extrusionClr>
            </a:sp3d>
          </p:spPr>
          <p:txBody>
            <a:bodyPr wrap="none" anchor="ctr">
              <a:flatTx/>
            </a:bodyPr>
            <a:lstStyle/>
            <a:p>
              <a:endParaRPr lang="th-TH" b="1">
                <a:solidFill>
                  <a:srgbClr val="000000"/>
                </a:solidFill>
              </a:endParaRPr>
            </a:p>
          </p:txBody>
        </p:sp>
        <p:sp>
          <p:nvSpPr>
            <p:cNvPr id="83191" name="Rectangle 226"/>
            <p:cNvSpPr>
              <a:spLocks noChangeArrowheads="1"/>
            </p:cNvSpPr>
            <p:nvPr/>
          </p:nvSpPr>
          <p:spPr bwMode="auto">
            <a:xfrm>
              <a:off x="5216" y="2867"/>
              <a:ext cx="113" cy="86"/>
            </a:xfrm>
            <a:prstGeom prst="rect">
              <a:avLst/>
            </a:prstGeom>
            <a:solidFill>
              <a:srgbClr val="3366FF"/>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3366FF"/>
              </a:extrusionClr>
            </a:sp3d>
          </p:spPr>
          <p:txBody>
            <a:bodyPr wrap="none" anchor="ctr">
              <a:flatTx/>
            </a:bodyPr>
            <a:lstStyle/>
            <a:p>
              <a:endParaRPr lang="th-TH" b="1">
                <a:solidFill>
                  <a:srgbClr val="000000"/>
                </a:solidFill>
              </a:endParaRPr>
            </a:p>
          </p:txBody>
        </p:sp>
      </p:grpSp>
      <p:sp>
        <p:nvSpPr>
          <p:cNvPr id="83183" name="Rectangle 361"/>
          <p:cNvSpPr>
            <a:spLocks noChangeArrowheads="1"/>
          </p:cNvSpPr>
          <p:nvPr/>
        </p:nvSpPr>
        <p:spPr bwMode="auto">
          <a:xfrm>
            <a:off x="2143125" y="500063"/>
            <a:ext cx="896938" cy="390525"/>
          </a:xfrm>
          <a:prstGeom prst="rect">
            <a:avLst/>
          </a:prstGeom>
          <a:noFill/>
          <a:ln w="9525" algn="ctr">
            <a:noFill/>
            <a:miter lim="800000"/>
            <a:headEnd/>
            <a:tailEnd/>
          </a:ln>
        </p:spPr>
        <p:txBody>
          <a:bodyPr wrap="none" lIns="82072" tIns="41032" rIns="82072" bIns="41032">
            <a:spAutoFit/>
          </a:bodyPr>
          <a:lstStyle/>
          <a:p>
            <a:pPr algn="ctr" defTabSz="836613">
              <a:spcBef>
                <a:spcPct val="50000"/>
              </a:spcBef>
            </a:pPr>
            <a:r>
              <a:rPr lang="th-TH" sz="2000" b="1">
                <a:solidFill>
                  <a:srgbClr val="FF0000"/>
                </a:solidFill>
                <a:latin typeface="Cordia New" pitchFamily="34" charset="-34"/>
                <a:ea typeface="Arial Unicode MS" pitchFamily="34" charset="-128"/>
                <a:cs typeface="Cordia New" pitchFamily="34" charset="-34"/>
              </a:rPr>
              <a:t>1 พ.ย.55 </a:t>
            </a:r>
          </a:p>
        </p:txBody>
      </p:sp>
      <p:sp>
        <p:nvSpPr>
          <p:cNvPr id="83184" name="Rectangle 361"/>
          <p:cNvSpPr>
            <a:spLocks noChangeArrowheads="1"/>
          </p:cNvSpPr>
          <p:nvPr/>
        </p:nvSpPr>
        <p:spPr bwMode="auto">
          <a:xfrm>
            <a:off x="6858000" y="571500"/>
            <a:ext cx="896938" cy="390525"/>
          </a:xfrm>
          <a:prstGeom prst="rect">
            <a:avLst/>
          </a:prstGeom>
          <a:noFill/>
          <a:ln w="9525" algn="ctr">
            <a:noFill/>
            <a:miter lim="800000"/>
            <a:headEnd/>
            <a:tailEnd/>
          </a:ln>
        </p:spPr>
        <p:txBody>
          <a:bodyPr wrap="none" lIns="82072" tIns="41032" rIns="82072" bIns="41032">
            <a:spAutoFit/>
          </a:bodyPr>
          <a:lstStyle/>
          <a:p>
            <a:pPr algn="ctr" defTabSz="836613">
              <a:spcBef>
                <a:spcPct val="50000"/>
              </a:spcBef>
            </a:pPr>
            <a:r>
              <a:rPr lang="th-TH" sz="2000" b="1">
                <a:solidFill>
                  <a:srgbClr val="0000FF"/>
                </a:solidFill>
                <a:latin typeface="Cordia New" pitchFamily="34" charset="-34"/>
                <a:ea typeface="Arial Unicode MS" pitchFamily="34" charset="-128"/>
                <a:cs typeface="Cordia New" pitchFamily="34" charset="-34"/>
              </a:rPr>
              <a:t>1 พ.ย.54 </a:t>
            </a:r>
          </a:p>
        </p:txBody>
      </p:sp>
      <p:sp>
        <p:nvSpPr>
          <p:cNvPr id="83185" name="Text Box 159"/>
          <p:cNvSpPr txBox="1">
            <a:spLocks noChangeArrowheads="1"/>
          </p:cNvSpPr>
          <p:nvPr/>
        </p:nvSpPr>
        <p:spPr bwMode="auto">
          <a:xfrm>
            <a:off x="8139113" y="457200"/>
            <a:ext cx="971550" cy="327025"/>
          </a:xfrm>
          <a:prstGeom prst="rect">
            <a:avLst/>
          </a:prstGeom>
          <a:solidFill>
            <a:srgbClr val="0000FF"/>
          </a:solidFill>
          <a:ln w="9525" algn="ctr">
            <a:noFill/>
            <a:miter lim="800000"/>
            <a:headEnd/>
            <a:tailEnd/>
          </a:ln>
          <a:effectLst>
            <a:prstShdw prst="shdw17" dist="17961" dir="2700000">
              <a:schemeClr val="bg1"/>
            </a:prstShdw>
          </a:effectLst>
        </p:spPr>
        <p:txBody>
          <a:bodyPr lIns="82136" tIns="41064" rIns="82136" bIns="41064">
            <a:spAutoFit/>
          </a:bodyPr>
          <a:lstStyle/>
          <a:p>
            <a:pPr algn="ctr">
              <a:spcBef>
                <a:spcPct val="50000"/>
              </a:spcBef>
            </a:pPr>
            <a:r>
              <a:rPr lang="th-TH" sz="1600" b="1">
                <a:solidFill>
                  <a:srgbClr val="FFFF00"/>
                </a:solidFill>
                <a:latin typeface="Tahoma" pitchFamily="34" charset="0"/>
                <a:cs typeface="Tahoma" pitchFamily="34" charset="0"/>
              </a:rPr>
              <a:t>ปี 2554</a:t>
            </a:r>
          </a:p>
        </p:txBody>
      </p:sp>
      <p:sp>
        <p:nvSpPr>
          <p:cNvPr id="83186" name="Freeform 306"/>
          <p:cNvSpPr>
            <a:spLocks noChangeAspect="1"/>
          </p:cNvSpPr>
          <p:nvPr/>
        </p:nvSpPr>
        <p:spPr bwMode="auto">
          <a:xfrm>
            <a:off x="1428750" y="1428750"/>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a:solidFill>
                <a:srgbClr val="000000"/>
              </a:solidFill>
              <a:latin typeface="Times New Roman" pitchFamily="18" charset="0"/>
              <a:cs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5"/>
          <p:cNvSpPr>
            <a:spLocks noGrp="1"/>
          </p:cNvSpPr>
          <p:nvPr>
            <p:ph type="ctrTitle"/>
          </p:nvPr>
        </p:nvSpPr>
        <p:spPr/>
        <p:txBody>
          <a:bodyPr/>
          <a:lstStyle/>
          <a:p>
            <a:pPr eaLnBrk="1" hangingPunct="1"/>
            <a:endParaRPr lang="th-TH" smtClean="0"/>
          </a:p>
        </p:txBody>
      </p:sp>
      <p:pic>
        <p:nvPicPr>
          <p:cNvPr id="83971" name="Picture 6"/>
          <p:cNvPicPr>
            <a:picLocks noChangeAspect="1" noChangeArrowheads="1"/>
          </p:cNvPicPr>
          <p:nvPr/>
        </p:nvPicPr>
        <p:blipFill>
          <a:blip r:embed="rId2" cstate="print"/>
          <a:srcRect/>
          <a:stretch>
            <a:fillRect/>
          </a:stretch>
        </p:blipFill>
        <p:spPr bwMode="auto">
          <a:xfrm>
            <a:off x="0" y="1643063"/>
            <a:ext cx="9144000" cy="4951412"/>
          </a:xfrm>
          <a:prstGeom prst="rect">
            <a:avLst/>
          </a:prstGeom>
          <a:solidFill>
            <a:schemeClr val="bg1"/>
          </a:solidFill>
          <a:ln w="9525">
            <a:noFill/>
            <a:miter lim="800000"/>
            <a:headEnd/>
            <a:tailEnd/>
          </a:ln>
        </p:spPr>
      </p:pic>
      <p:sp>
        <p:nvSpPr>
          <p:cNvPr id="8" name="Text Box 2"/>
          <p:cNvSpPr txBox="1">
            <a:spLocks noChangeArrowheads="1"/>
          </p:cNvSpPr>
          <p:nvPr/>
        </p:nvSpPr>
        <p:spPr bwMode="auto">
          <a:xfrm>
            <a:off x="28575" y="442891"/>
            <a:ext cx="9144000" cy="707876"/>
          </a:xfrm>
          <a:prstGeom prst="rect">
            <a:avLst/>
          </a:prstGeom>
          <a:noFill/>
          <a:ln w="9525">
            <a:noFill/>
            <a:miter lim="800000"/>
            <a:headEnd/>
            <a:tailEnd/>
          </a:ln>
        </p:spPr>
        <p:txBody>
          <a:bodyPr lIns="91429" tIns="45715" rIns="91429" bIns="4571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h-TH" sz="4000" b="1" spc="50" dirty="0">
                <a:ln w="11430"/>
                <a:solidFill>
                  <a:srgbClr val="000066"/>
                </a:solidFill>
                <a:latin typeface="Angsana New" pitchFamily="18" charset="-34"/>
              </a:rPr>
              <a:t>สภาพน้ำในอ่างเก็บน้ำขนาดกลาง </a:t>
            </a:r>
            <a:r>
              <a:rPr lang="en-US" sz="4000" b="1" spc="50" dirty="0">
                <a:ln w="11430"/>
                <a:solidFill>
                  <a:srgbClr val="000066"/>
                </a:solidFill>
                <a:latin typeface="Angsana New" pitchFamily="18" charset="-34"/>
              </a:rPr>
              <a:t> </a:t>
            </a:r>
            <a:r>
              <a:rPr lang="th-TH" sz="4000" b="1" spc="50" dirty="0">
                <a:ln w="11430"/>
                <a:solidFill>
                  <a:srgbClr val="000066"/>
                </a:solidFill>
                <a:latin typeface="Angsana New" pitchFamily="18" charset="-34"/>
              </a:rPr>
              <a:t>วันที่  1 พฤศจิกายน 2555</a:t>
            </a:r>
            <a:endParaRPr lang="en-US" sz="4000" b="1" spc="50" dirty="0">
              <a:ln w="11430"/>
              <a:solidFill>
                <a:srgbClr val="000066"/>
              </a:solidFill>
              <a:latin typeface="Angsana New" pitchFamily="18" charset="-34"/>
            </a:endParaRPr>
          </a:p>
        </p:txBody>
      </p:sp>
      <p:sp>
        <p:nvSpPr>
          <p:cNvPr id="83973" name="TextBox 4"/>
          <p:cNvSpPr txBox="1">
            <a:spLocks noChangeArrowheads="1"/>
          </p:cNvSpPr>
          <p:nvPr/>
        </p:nvSpPr>
        <p:spPr bwMode="auto">
          <a:xfrm>
            <a:off x="0" y="6581775"/>
            <a:ext cx="9001125" cy="276225"/>
          </a:xfrm>
          <a:prstGeom prst="rect">
            <a:avLst/>
          </a:prstGeom>
          <a:noFill/>
          <a:ln w="9525">
            <a:noFill/>
            <a:miter lim="800000"/>
            <a:headEnd/>
            <a:tailEnd/>
          </a:ln>
        </p:spPr>
        <p:txBody>
          <a:bodyPr>
            <a:spAutoFit/>
          </a:bodyPr>
          <a:lstStyle/>
          <a:p>
            <a:r>
              <a:rPr lang="th-TH" sz="1200" b="1">
                <a:solidFill>
                  <a:prstClr val="black"/>
                </a:solidFill>
                <a:latin typeface="Times New Roman" pitchFamily="18" charset="0"/>
                <a:cs typeface="Calibri" pitchFamily="34" charset="0"/>
              </a:rPr>
              <a:t>หมายเหตุ </a:t>
            </a:r>
            <a:r>
              <a:rPr lang="en-US" sz="1200" b="1">
                <a:solidFill>
                  <a:prstClr val="black"/>
                </a:solidFill>
                <a:latin typeface="Times New Roman" pitchFamily="18" charset="0"/>
                <a:cs typeface="Calibri" pitchFamily="34" charset="0"/>
              </a:rPr>
              <a:t>: </a:t>
            </a:r>
            <a:r>
              <a:rPr lang="th-TH" sz="1200" b="1">
                <a:solidFill>
                  <a:prstClr val="black"/>
                </a:solidFill>
                <a:latin typeface="Times New Roman" pitchFamily="18" charset="0"/>
                <a:cs typeface="Calibri" pitchFamily="34" charset="0"/>
              </a:rPr>
              <a:t>ข้อมูลอ่างเก็บน้ำขนาดกลางทั้งประเทศปี 2555 ปรับจากเดิม 367 อ่างฯ เป็น 448 อ่างฯ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5"/>
          <p:cNvSpPr>
            <a:spLocks noGrp="1"/>
          </p:cNvSpPr>
          <p:nvPr>
            <p:ph type="ctrTitle"/>
          </p:nvPr>
        </p:nvSpPr>
        <p:spPr/>
        <p:txBody>
          <a:bodyPr/>
          <a:lstStyle/>
          <a:p>
            <a:pPr eaLnBrk="1" hangingPunct="1"/>
            <a:endParaRPr lang="th-TH" smtClean="0"/>
          </a:p>
        </p:txBody>
      </p:sp>
      <p:pic>
        <p:nvPicPr>
          <p:cNvPr id="84995" name="Picture 1"/>
          <p:cNvPicPr>
            <a:picLocks noChangeAspect="1" noChangeArrowheads="1"/>
          </p:cNvPicPr>
          <p:nvPr/>
        </p:nvPicPr>
        <p:blipFill>
          <a:blip r:embed="rId2" cstate="print"/>
          <a:srcRect/>
          <a:stretch>
            <a:fillRect/>
          </a:stretch>
        </p:blipFill>
        <p:spPr bwMode="auto">
          <a:xfrm>
            <a:off x="0" y="1643063"/>
            <a:ext cx="9144000" cy="5000625"/>
          </a:xfrm>
          <a:prstGeom prst="rect">
            <a:avLst/>
          </a:prstGeom>
          <a:noFill/>
          <a:ln w="9525">
            <a:noFill/>
            <a:miter lim="800000"/>
            <a:headEnd/>
            <a:tailEnd/>
          </a:ln>
        </p:spPr>
      </p:pic>
      <p:sp>
        <p:nvSpPr>
          <p:cNvPr id="9" name="Text Box 17"/>
          <p:cNvSpPr txBox="1">
            <a:spLocks noChangeArrowheads="1"/>
          </p:cNvSpPr>
          <p:nvPr/>
        </p:nvSpPr>
        <p:spPr bwMode="auto">
          <a:xfrm>
            <a:off x="0" y="142852"/>
            <a:ext cx="9144000" cy="1323429"/>
          </a:xfrm>
          <a:prstGeom prst="rect">
            <a:avLst/>
          </a:prstGeom>
          <a:noFill/>
          <a:ln w="9525">
            <a:noFill/>
            <a:miter lim="800000"/>
            <a:headEnd/>
            <a:tailEnd/>
          </a:ln>
        </p:spPr>
        <p:txBody>
          <a:bodyPr lIns="91429" tIns="45715" rIns="91429" bIns="4571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0"/>
              </a:spcBef>
              <a:defRPr/>
            </a:pPr>
            <a:r>
              <a:rPr lang="th-TH" sz="4000" b="1" dirty="0">
                <a:ln w="1905"/>
                <a:solidFill>
                  <a:srgbClr val="F79646">
                    <a:lumMod val="50000"/>
                  </a:srgbClr>
                </a:solidFill>
                <a:effectLst>
                  <a:outerShdw blurRad="38100" dist="38100" dir="2700000" algn="tl">
                    <a:srgbClr val="000000">
                      <a:alpha val="43137"/>
                    </a:srgbClr>
                  </a:outerShdw>
                </a:effectLst>
                <a:latin typeface="Cordia New" pitchFamily="34" charset="-34"/>
                <a:ea typeface="Arial Unicode MS" pitchFamily="34" charset="-128"/>
                <a:cs typeface="Cordia New" pitchFamily="34" charset="-34"/>
              </a:rPr>
              <a:t>ปริมาตรน้ำในอ่างเก็บน้ำขนาดใหญ่และขนาดกลาง</a:t>
            </a:r>
          </a:p>
          <a:p>
            <a:pPr algn="ctr">
              <a:spcBef>
                <a:spcPts val="0"/>
              </a:spcBef>
              <a:defRPr/>
            </a:pPr>
            <a:r>
              <a:rPr lang="th-TH" sz="4000" b="1" dirty="0">
                <a:ln w="1905"/>
                <a:solidFill>
                  <a:srgbClr val="F79646">
                    <a:lumMod val="50000"/>
                  </a:srgbClr>
                </a:solidFill>
                <a:effectLst>
                  <a:outerShdw blurRad="38100" dist="38100" dir="2700000" algn="tl">
                    <a:srgbClr val="000000">
                      <a:alpha val="43137"/>
                    </a:srgbClr>
                  </a:outerShdw>
                </a:effectLst>
                <a:latin typeface="Cordia New" pitchFamily="34" charset="-34"/>
                <a:ea typeface="Arial Unicode MS" pitchFamily="34" charset="-128"/>
                <a:cs typeface="Cordia New" pitchFamily="34" charset="-34"/>
              </a:rPr>
              <a:t> วันที่  1 พฤศจิกายน 2555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92696"/>
          </a:xfrm>
          <a:solidFill>
            <a:schemeClr val="accent5">
              <a:lumMod val="40000"/>
              <a:lumOff val="60000"/>
            </a:schemeClr>
          </a:solidFill>
        </p:spPr>
        <p:txBody>
          <a:bodyPr/>
          <a:lstStyle/>
          <a:p>
            <a:r>
              <a:rPr lang="th-TH" sz="3600" b="1" dirty="0" smtClean="0"/>
              <a:t>ปริมาตรน้ำของอ่างเก็บน้ำขนาดใหญ่รายภาค 1 พ.ย.</a:t>
            </a:r>
            <a:endParaRPr lang="th-TH" sz="3600" b="1" dirty="0"/>
          </a:p>
        </p:txBody>
      </p:sp>
      <p:pic>
        <p:nvPicPr>
          <p:cNvPr id="959491" name="Picture 3"/>
          <p:cNvPicPr>
            <a:picLocks noChangeAspect="1" noChangeArrowheads="1"/>
          </p:cNvPicPr>
          <p:nvPr/>
        </p:nvPicPr>
        <p:blipFill>
          <a:blip r:embed="rId2" cstate="print"/>
          <a:srcRect b="17073"/>
          <a:stretch>
            <a:fillRect/>
          </a:stretch>
        </p:blipFill>
        <p:spPr bwMode="auto">
          <a:xfrm>
            <a:off x="179512" y="1196752"/>
            <a:ext cx="8588591" cy="489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97378" name="Picture 2"/>
          <p:cNvPicPr>
            <a:picLocks noChangeAspect="1" noChangeArrowheads="1"/>
          </p:cNvPicPr>
          <p:nvPr/>
        </p:nvPicPr>
        <p:blipFill>
          <a:blip r:embed="rId2" cstate="print"/>
          <a:srcRect/>
          <a:stretch>
            <a:fillRect/>
          </a:stretch>
        </p:blipFill>
        <p:spPr bwMode="auto">
          <a:xfrm>
            <a:off x="179512" y="1484784"/>
            <a:ext cx="8817620" cy="4392488"/>
          </a:xfrm>
          <a:prstGeom prst="rect">
            <a:avLst/>
          </a:prstGeom>
          <a:noFill/>
          <a:ln w="9525">
            <a:noFill/>
            <a:miter lim="800000"/>
            <a:headEnd/>
            <a:tailEnd/>
          </a:ln>
          <a:effectLst/>
        </p:spPr>
      </p:pic>
      <p:sp>
        <p:nvSpPr>
          <p:cNvPr id="5" name="Title 1"/>
          <p:cNvSpPr>
            <a:spLocks noGrp="1"/>
          </p:cNvSpPr>
          <p:nvPr>
            <p:ph type="title"/>
          </p:nvPr>
        </p:nvSpPr>
        <p:spPr>
          <a:xfrm>
            <a:off x="0" y="332656"/>
            <a:ext cx="9144000" cy="692696"/>
          </a:xfrm>
          <a:solidFill>
            <a:srgbClr val="FFFF00"/>
          </a:solidFill>
        </p:spPr>
        <p:txBody>
          <a:bodyPr/>
          <a:lstStyle/>
          <a:p>
            <a:r>
              <a:rPr lang="th-TH" sz="3600" b="1" dirty="0" smtClean="0"/>
              <a:t>ปริมาตรน้ำของอ่างเก็บน้ำขนาดกลางรายภาค 1 พ.ย.</a:t>
            </a:r>
            <a:endParaRPr lang="th-TH" sz="3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98402" name="Picture 2"/>
          <p:cNvPicPr>
            <a:picLocks noChangeAspect="1" noChangeArrowheads="1"/>
          </p:cNvPicPr>
          <p:nvPr/>
        </p:nvPicPr>
        <p:blipFill>
          <a:blip r:embed="rId2" cstate="print"/>
          <a:srcRect/>
          <a:stretch>
            <a:fillRect/>
          </a:stretch>
        </p:blipFill>
        <p:spPr bwMode="auto">
          <a:xfrm>
            <a:off x="323528" y="1052736"/>
            <a:ext cx="8521229" cy="5040560"/>
          </a:xfrm>
          <a:prstGeom prst="rect">
            <a:avLst/>
          </a:prstGeom>
          <a:noFill/>
          <a:ln w="9525">
            <a:noFill/>
            <a:miter lim="800000"/>
            <a:headEnd/>
            <a:tailEnd/>
          </a:ln>
          <a:effectLst/>
        </p:spPr>
      </p:pic>
      <p:sp>
        <p:nvSpPr>
          <p:cNvPr id="5" name="Title 1"/>
          <p:cNvSpPr>
            <a:spLocks noGrp="1"/>
          </p:cNvSpPr>
          <p:nvPr>
            <p:ph type="title"/>
          </p:nvPr>
        </p:nvSpPr>
        <p:spPr>
          <a:xfrm>
            <a:off x="0" y="116632"/>
            <a:ext cx="9144000" cy="692696"/>
          </a:xfrm>
          <a:solidFill>
            <a:srgbClr val="FFFF00"/>
          </a:solidFill>
        </p:spPr>
        <p:txBody>
          <a:bodyPr/>
          <a:lstStyle/>
          <a:p>
            <a:r>
              <a:rPr lang="th-TH" sz="3600" b="1" dirty="0" smtClean="0"/>
              <a:t>ปริมาตรน้ำของอ่างเก็บน้ำขนาดใหญ่และกลางรายภาค 1 พ.ย.</a:t>
            </a:r>
            <a:endParaRPr lang="th-TH" sz="3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99426" name="Picture 2"/>
          <p:cNvPicPr>
            <a:picLocks noChangeAspect="1" noChangeArrowheads="1"/>
          </p:cNvPicPr>
          <p:nvPr/>
        </p:nvPicPr>
        <p:blipFill>
          <a:blip r:embed="rId2" cstate="print"/>
          <a:srcRect/>
          <a:stretch>
            <a:fillRect/>
          </a:stretch>
        </p:blipFill>
        <p:spPr bwMode="auto">
          <a:xfrm>
            <a:off x="0" y="260648"/>
            <a:ext cx="9144000" cy="62287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51520" y="116632"/>
          <a:ext cx="8784976"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1043608" y="3356992"/>
          <a:ext cx="6264696" cy="4352032"/>
        </p:xfrm>
        <a:graphic>
          <a:graphicData uri="http://schemas.openxmlformats.org/drawingml/2006/chart">
            <c:chart xmlns:c="http://schemas.openxmlformats.org/drawingml/2006/chart" xmlns:r="http://schemas.openxmlformats.org/officeDocument/2006/relationships" r:id="rId3"/>
          </a:graphicData>
        </a:graphic>
      </p:graphicFrame>
      <p:sp>
        <p:nvSpPr>
          <p:cNvPr id="7" name="AutoShape 110"/>
          <p:cNvSpPr>
            <a:spLocks/>
          </p:cNvSpPr>
          <p:nvPr/>
        </p:nvSpPr>
        <p:spPr bwMode="auto">
          <a:xfrm>
            <a:off x="1475656" y="3717032"/>
            <a:ext cx="2228850" cy="546100"/>
          </a:xfrm>
          <a:prstGeom prst="borderCallout1">
            <a:avLst>
              <a:gd name="adj1" fmla="val 35032"/>
              <a:gd name="adj2" fmla="val 472"/>
              <a:gd name="adj3" fmla="val 290740"/>
              <a:gd name="adj4" fmla="val -4015"/>
            </a:avLst>
          </a:prstGeom>
          <a:solidFill>
            <a:srgbClr val="CC00CC"/>
          </a:solidFill>
          <a:ln w="9525">
            <a:solidFill>
              <a:schemeClr val="tx1"/>
            </a:solidFill>
            <a:miter lim="800000"/>
            <a:headEnd/>
            <a:tailEnd/>
          </a:ln>
        </p:spPr>
        <p:txBody>
          <a:bodyPr/>
          <a:lstStyle/>
          <a:p>
            <a:pPr fontAlgn="auto">
              <a:spcBef>
                <a:spcPts val="0"/>
              </a:spcBef>
              <a:spcAft>
                <a:spcPts val="0"/>
              </a:spcAft>
            </a:pPr>
            <a:r>
              <a:rPr lang="th-TH" sz="1400" b="1" dirty="0">
                <a:solidFill>
                  <a:srgbClr val="FFFF99"/>
                </a:solidFill>
                <a:latin typeface="Arial Unicode MS" pitchFamily="34" charset="-128"/>
                <a:ea typeface="Arial Unicode MS" pitchFamily="34" charset="-128"/>
                <a:cs typeface="Arial Unicode MS" pitchFamily="34" charset="-128"/>
              </a:rPr>
              <a:t>รักษาระบบนิเวศน์และอื่น ๆ </a:t>
            </a:r>
          </a:p>
          <a:p>
            <a:pPr fontAlgn="auto">
              <a:spcBef>
                <a:spcPts val="0"/>
              </a:spcBef>
              <a:spcAft>
                <a:spcPts val="0"/>
              </a:spcAft>
            </a:pPr>
            <a:r>
              <a:rPr lang="th-TH" sz="1400" b="1" dirty="0">
                <a:solidFill>
                  <a:srgbClr val="FFFF99"/>
                </a:solidFill>
                <a:latin typeface="Arial Unicode MS" pitchFamily="34" charset="-128"/>
                <a:ea typeface="Arial Unicode MS" pitchFamily="34" charset="-128"/>
                <a:cs typeface="Arial Unicode MS" pitchFamily="34" charset="-128"/>
              </a:rPr>
              <a:t> 6,600 ล้าน ลบ.ม.(28</a:t>
            </a:r>
            <a:r>
              <a:rPr lang="en-US" sz="1400" b="1" dirty="0">
                <a:solidFill>
                  <a:srgbClr val="FFFF99"/>
                </a:solidFill>
                <a:latin typeface="Arial Unicode MS" pitchFamily="34" charset="-128"/>
                <a:ea typeface="Arial Unicode MS" pitchFamily="34" charset="-128"/>
                <a:cs typeface="Arial Unicode MS" pitchFamily="34" charset="-128"/>
              </a:rPr>
              <a:t>%)</a:t>
            </a:r>
            <a:endParaRPr lang="th-TH" sz="1400" b="1" dirty="0">
              <a:solidFill>
                <a:srgbClr val="FFFF99"/>
              </a:solidFill>
              <a:latin typeface="Arial Unicode MS" pitchFamily="34" charset="-128"/>
              <a:ea typeface="Arial Unicode MS" pitchFamily="34" charset="-128"/>
              <a:cs typeface="Arial Unicode MS" pitchFamily="34" charset="-128"/>
            </a:endParaRPr>
          </a:p>
        </p:txBody>
      </p:sp>
      <p:sp>
        <p:nvSpPr>
          <p:cNvPr id="8" name="AutoShape 109"/>
          <p:cNvSpPr>
            <a:spLocks/>
          </p:cNvSpPr>
          <p:nvPr/>
        </p:nvSpPr>
        <p:spPr bwMode="auto">
          <a:xfrm>
            <a:off x="3563888" y="3645024"/>
            <a:ext cx="2011362" cy="546100"/>
          </a:xfrm>
          <a:prstGeom prst="borderCallout1">
            <a:avLst>
              <a:gd name="adj1" fmla="val 42083"/>
              <a:gd name="adj2" fmla="val -1394"/>
              <a:gd name="adj3" fmla="val 162939"/>
              <a:gd name="adj4" fmla="val -52891"/>
            </a:avLst>
          </a:prstGeom>
          <a:solidFill>
            <a:srgbClr val="FFFF99"/>
          </a:solidFill>
          <a:ln w="9525">
            <a:solidFill>
              <a:schemeClr val="tx1"/>
            </a:solidFill>
            <a:miter lim="800000"/>
            <a:headEnd/>
            <a:tailEnd/>
          </a:ln>
        </p:spPr>
        <p:txBody>
          <a:bodyPr/>
          <a:lstStyle/>
          <a:p>
            <a:pPr algn="ctr" fontAlgn="auto">
              <a:spcBef>
                <a:spcPts val="0"/>
              </a:spcBef>
              <a:spcAft>
                <a:spcPts val="0"/>
              </a:spcAft>
            </a:pPr>
            <a:r>
              <a:rPr lang="th-TH" sz="1400" b="1" dirty="0">
                <a:solidFill>
                  <a:prstClr val="black"/>
                </a:solidFill>
                <a:latin typeface="Arial Unicode MS" pitchFamily="34" charset="-128"/>
                <a:ea typeface="Arial Unicode MS" pitchFamily="34" charset="-128"/>
                <a:cs typeface="Arial Unicode MS" pitchFamily="34" charset="-128"/>
              </a:rPr>
              <a:t>อุปโภค-บริโภค </a:t>
            </a:r>
          </a:p>
          <a:p>
            <a:pPr algn="ctr" fontAlgn="auto">
              <a:spcBef>
                <a:spcPts val="0"/>
              </a:spcBef>
              <a:spcAft>
                <a:spcPts val="0"/>
              </a:spcAft>
            </a:pPr>
            <a:r>
              <a:rPr lang="th-TH" sz="1400" b="1" dirty="0">
                <a:solidFill>
                  <a:prstClr val="black"/>
                </a:solidFill>
                <a:latin typeface="Arial Unicode MS" pitchFamily="34" charset="-128"/>
                <a:ea typeface="Arial Unicode MS" pitchFamily="34" charset="-128"/>
                <a:cs typeface="Arial Unicode MS" pitchFamily="34" charset="-128"/>
              </a:rPr>
              <a:t>1,846 ล้าน ลบ.ม.(6</a:t>
            </a:r>
            <a:r>
              <a:rPr lang="en-US" sz="1400" b="1" dirty="0">
                <a:solidFill>
                  <a:prstClr val="black"/>
                </a:solidFill>
                <a:latin typeface="Arial Unicode MS" pitchFamily="34" charset="-128"/>
                <a:ea typeface="Arial Unicode MS" pitchFamily="34" charset="-128"/>
                <a:cs typeface="Arial Unicode MS" pitchFamily="34" charset="-128"/>
              </a:rPr>
              <a:t>%)</a:t>
            </a:r>
            <a:endParaRPr lang="th-TH" sz="1400" b="1" dirty="0">
              <a:solidFill>
                <a:prstClr val="black"/>
              </a:solidFill>
              <a:latin typeface="Arial Unicode MS" pitchFamily="34" charset="-128"/>
              <a:ea typeface="Arial Unicode MS" pitchFamily="34" charset="-128"/>
              <a:cs typeface="Arial Unicode MS" pitchFamily="34" charset="-128"/>
            </a:endParaRPr>
          </a:p>
        </p:txBody>
      </p:sp>
      <p:sp>
        <p:nvSpPr>
          <p:cNvPr id="9" name="AutoShape 109"/>
          <p:cNvSpPr>
            <a:spLocks/>
          </p:cNvSpPr>
          <p:nvPr/>
        </p:nvSpPr>
        <p:spPr bwMode="auto">
          <a:xfrm>
            <a:off x="6012160" y="3861048"/>
            <a:ext cx="2011363" cy="546100"/>
          </a:xfrm>
          <a:prstGeom prst="borderCallout1">
            <a:avLst>
              <a:gd name="adj1" fmla="val 45606"/>
              <a:gd name="adj2" fmla="val -917"/>
              <a:gd name="adj3" fmla="val 152042"/>
              <a:gd name="adj4" fmla="val -146340"/>
            </a:avLst>
          </a:prstGeom>
          <a:solidFill>
            <a:srgbClr val="000080"/>
          </a:solidFill>
          <a:ln w="9525">
            <a:solidFill>
              <a:schemeClr val="tx1"/>
            </a:solidFill>
            <a:miter lim="800000"/>
            <a:headEnd/>
            <a:tailEnd/>
          </a:ln>
        </p:spPr>
        <p:txBody>
          <a:bodyPr/>
          <a:lstStyle/>
          <a:p>
            <a:pPr algn="ctr" fontAlgn="auto">
              <a:spcBef>
                <a:spcPts val="0"/>
              </a:spcBef>
              <a:spcAft>
                <a:spcPts val="0"/>
              </a:spcAft>
            </a:pPr>
            <a:r>
              <a:rPr lang="th-TH" sz="1400" b="1" dirty="0">
                <a:solidFill>
                  <a:srgbClr val="FFFF00"/>
                </a:solidFill>
                <a:latin typeface="Arial Unicode MS" pitchFamily="34" charset="-128"/>
                <a:ea typeface="Arial Unicode MS" pitchFamily="34" charset="-128"/>
                <a:cs typeface="Arial Unicode MS" pitchFamily="34" charset="-128"/>
              </a:rPr>
              <a:t>อุตสาหกรรม </a:t>
            </a:r>
          </a:p>
          <a:p>
            <a:pPr algn="ctr" fontAlgn="auto">
              <a:spcBef>
                <a:spcPts val="0"/>
              </a:spcBef>
              <a:spcAft>
                <a:spcPts val="0"/>
              </a:spcAft>
            </a:pPr>
            <a:r>
              <a:rPr lang="th-TH" sz="1400" b="1" dirty="0">
                <a:solidFill>
                  <a:srgbClr val="FFFF00"/>
                </a:solidFill>
                <a:latin typeface="Arial Unicode MS" pitchFamily="34" charset="-128"/>
                <a:ea typeface="Arial Unicode MS" pitchFamily="34" charset="-128"/>
                <a:cs typeface="Arial Unicode MS" pitchFamily="34" charset="-128"/>
              </a:rPr>
              <a:t>224 ล้าน ลบ.ม.(1</a:t>
            </a:r>
            <a:r>
              <a:rPr lang="en-US" sz="1400" b="1" dirty="0">
                <a:solidFill>
                  <a:srgbClr val="FFFF00"/>
                </a:solidFill>
                <a:latin typeface="Arial Unicode MS" pitchFamily="34" charset="-128"/>
                <a:ea typeface="Arial Unicode MS" pitchFamily="34" charset="-128"/>
                <a:cs typeface="Arial Unicode MS" pitchFamily="34" charset="-128"/>
              </a:rPr>
              <a:t>%)</a:t>
            </a:r>
            <a:endParaRPr lang="th-TH" sz="1400" b="1" dirty="0">
              <a:solidFill>
                <a:srgbClr val="FFFF00"/>
              </a:solidFill>
              <a:latin typeface="Arial Unicode MS" pitchFamily="34" charset="-128"/>
              <a:ea typeface="Arial Unicode MS" pitchFamily="34" charset="-128"/>
              <a:cs typeface="Arial Unicode MS" pitchFamily="34" charset="-128"/>
            </a:endParaRPr>
          </a:p>
        </p:txBody>
      </p:sp>
      <p:sp>
        <p:nvSpPr>
          <p:cNvPr id="10" name="Text Box 76"/>
          <p:cNvSpPr txBox="1">
            <a:spLocks noChangeArrowheads="1"/>
          </p:cNvSpPr>
          <p:nvPr/>
        </p:nvSpPr>
        <p:spPr bwMode="auto">
          <a:xfrm>
            <a:off x="2339752" y="5085184"/>
            <a:ext cx="2663825" cy="523220"/>
          </a:xfrm>
          <a:prstGeom prst="rect">
            <a:avLst/>
          </a:prstGeom>
          <a:noFill/>
          <a:ln w="9525">
            <a:noFill/>
            <a:miter lim="800000"/>
            <a:headEnd/>
            <a:tailEnd/>
          </a:ln>
        </p:spPr>
        <p:txBody>
          <a:bodyPr>
            <a:spAutoFit/>
          </a:bodyPr>
          <a:lstStyle/>
          <a:p>
            <a:pPr algn="ctr" fontAlgn="auto">
              <a:spcBef>
                <a:spcPts val="0"/>
              </a:spcBef>
              <a:spcAft>
                <a:spcPts val="0"/>
              </a:spcAft>
            </a:pPr>
            <a:r>
              <a:rPr lang="th-TH" sz="1400" b="1" dirty="0">
                <a:solidFill>
                  <a:srgbClr val="0000FF"/>
                </a:solidFill>
                <a:latin typeface="Arial Unicode MS" pitchFamily="34" charset="-128"/>
                <a:ea typeface="Arial Unicode MS" pitchFamily="34" charset="-128"/>
                <a:cs typeface="Arial Unicode MS" pitchFamily="34" charset="-128"/>
              </a:rPr>
              <a:t>การเกษตร</a:t>
            </a:r>
          </a:p>
          <a:p>
            <a:pPr algn="ctr" fontAlgn="auto">
              <a:spcBef>
                <a:spcPts val="0"/>
              </a:spcBef>
              <a:spcAft>
                <a:spcPts val="0"/>
              </a:spcAft>
            </a:pPr>
            <a:r>
              <a:rPr lang="th-TH" sz="1400" b="1" dirty="0">
                <a:solidFill>
                  <a:srgbClr val="0000FF"/>
                </a:solidFill>
                <a:latin typeface="Arial Unicode MS" pitchFamily="34" charset="-128"/>
                <a:ea typeface="Arial Unicode MS" pitchFamily="34" charset="-128"/>
                <a:cs typeface="Arial Unicode MS" pitchFamily="34" charset="-128"/>
              </a:rPr>
              <a:t> 14,900 ล้าน ลบ.ม.(63</a:t>
            </a:r>
            <a:r>
              <a:rPr lang="en-US" sz="1400" b="1" dirty="0">
                <a:solidFill>
                  <a:srgbClr val="0000FF"/>
                </a:solidFill>
                <a:latin typeface="Arial Unicode MS" pitchFamily="34" charset="-128"/>
                <a:ea typeface="Arial Unicode MS" pitchFamily="34" charset="-128"/>
                <a:cs typeface="Arial Unicode MS" pitchFamily="34" charset="-128"/>
              </a:rPr>
              <a:t>%)</a:t>
            </a:r>
            <a:endParaRPr lang="th-TH" sz="1400" b="1" dirty="0">
              <a:solidFill>
                <a:srgbClr val="0000FF"/>
              </a:solidFill>
              <a:latin typeface="Arial Unicode MS" pitchFamily="34" charset="-128"/>
              <a:ea typeface="Arial Unicode MS" pitchFamily="34" charset="-128"/>
              <a:cs typeface="Arial Unicode MS" pitchFamily="34" charset="-128"/>
            </a:endParaRPr>
          </a:p>
        </p:txBody>
      </p:sp>
      <p:sp>
        <p:nvSpPr>
          <p:cNvPr id="12" name="Text Box 43"/>
          <p:cNvSpPr txBox="1">
            <a:spLocks noChangeArrowheads="1"/>
          </p:cNvSpPr>
          <p:nvPr/>
        </p:nvSpPr>
        <p:spPr bwMode="auto">
          <a:xfrm>
            <a:off x="6803578" y="-27384"/>
            <a:ext cx="2376934" cy="42227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83608" tIns="41804" rIns="83608" bIns="41804">
            <a:spAutoFit/>
          </a:bodyPr>
          <a:lstStyle>
            <a:lvl1pPr>
              <a:defRPr sz="2800">
                <a:solidFill>
                  <a:schemeClr val="tx1"/>
                </a:solidFill>
                <a:latin typeface="Arial" charset="0"/>
                <a:cs typeface="Angsana New" pitchFamily="18" charset="-34"/>
              </a:defRPr>
            </a:lvl1pPr>
            <a:lvl2pPr marL="742950" indent="-285750">
              <a:defRPr sz="2800">
                <a:solidFill>
                  <a:schemeClr val="tx1"/>
                </a:solidFill>
                <a:latin typeface="Arial" charset="0"/>
                <a:cs typeface="Angsana New" pitchFamily="18" charset="-34"/>
              </a:defRPr>
            </a:lvl2pPr>
            <a:lvl3pPr marL="1143000" indent="-228600">
              <a:defRPr sz="2800">
                <a:solidFill>
                  <a:schemeClr val="tx1"/>
                </a:solidFill>
                <a:latin typeface="Arial" charset="0"/>
                <a:cs typeface="Angsana New" pitchFamily="18" charset="-34"/>
              </a:defRPr>
            </a:lvl3pPr>
            <a:lvl4pPr marL="1600200" indent="-228600">
              <a:defRPr sz="2800">
                <a:solidFill>
                  <a:schemeClr val="tx1"/>
                </a:solidFill>
                <a:latin typeface="Arial" charset="0"/>
                <a:cs typeface="Angsana New" pitchFamily="18" charset="-34"/>
              </a:defRPr>
            </a:lvl4pPr>
            <a:lvl5pPr marL="2057400" indent="-228600">
              <a:defRPr sz="2800">
                <a:solidFill>
                  <a:schemeClr val="tx1"/>
                </a:solidFill>
                <a:latin typeface="Arial" charset="0"/>
                <a:cs typeface="Angsana New" pitchFamily="18" charset="-34"/>
              </a:defRPr>
            </a:lvl5pPr>
            <a:lvl6pPr marL="2514600" indent="-228600" fontAlgn="base">
              <a:spcBef>
                <a:spcPct val="0"/>
              </a:spcBef>
              <a:spcAft>
                <a:spcPct val="0"/>
              </a:spcAft>
              <a:defRPr sz="2800">
                <a:solidFill>
                  <a:schemeClr val="tx1"/>
                </a:solidFill>
                <a:latin typeface="Arial" charset="0"/>
                <a:cs typeface="Angsana New" pitchFamily="18" charset="-34"/>
              </a:defRPr>
            </a:lvl6pPr>
            <a:lvl7pPr marL="2971800" indent="-228600" fontAlgn="base">
              <a:spcBef>
                <a:spcPct val="0"/>
              </a:spcBef>
              <a:spcAft>
                <a:spcPct val="0"/>
              </a:spcAft>
              <a:defRPr sz="2800">
                <a:solidFill>
                  <a:schemeClr val="tx1"/>
                </a:solidFill>
                <a:latin typeface="Arial" charset="0"/>
                <a:cs typeface="Angsana New" pitchFamily="18" charset="-34"/>
              </a:defRPr>
            </a:lvl7pPr>
            <a:lvl8pPr marL="3429000" indent="-228600" fontAlgn="base">
              <a:spcBef>
                <a:spcPct val="0"/>
              </a:spcBef>
              <a:spcAft>
                <a:spcPct val="0"/>
              </a:spcAft>
              <a:defRPr sz="2800">
                <a:solidFill>
                  <a:schemeClr val="tx1"/>
                </a:solidFill>
                <a:latin typeface="Arial" charset="0"/>
                <a:cs typeface="Angsana New" pitchFamily="18" charset="-34"/>
              </a:defRPr>
            </a:lvl8pPr>
            <a:lvl9pPr marL="3886200" indent="-228600" fontAlgn="base">
              <a:spcBef>
                <a:spcPct val="0"/>
              </a:spcBef>
              <a:spcAft>
                <a:spcPct val="0"/>
              </a:spcAft>
              <a:defRPr sz="2800">
                <a:solidFill>
                  <a:schemeClr val="tx1"/>
                </a:solidFill>
                <a:latin typeface="Arial" charset="0"/>
                <a:cs typeface="Angsana New" pitchFamily="18" charset="-34"/>
              </a:defRPr>
            </a:lvl9pPr>
          </a:lstStyle>
          <a:p>
            <a:pPr fontAlgn="auto">
              <a:spcBef>
                <a:spcPct val="50000"/>
              </a:spcBef>
              <a:spcAft>
                <a:spcPts val="0"/>
              </a:spcAft>
              <a:defRPr/>
            </a:pPr>
            <a:r>
              <a:rPr lang="th-TH" sz="2200" b="1" dirty="0" smtClean="0">
                <a:solidFill>
                  <a:srgbClr val="FF0000"/>
                </a:solidFill>
              </a:rPr>
              <a:t>ข้อมูลปริมาณน้ำ ณ 1 พ.ย.55</a:t>
            </a:r>
          </a:p>
        </p:txBody>
      </p:sp>
      <p:sp>
        <p:nvSpPr>
          <p:cNvPr id="13" name="Rectangle 12"/>
          <p:cNvSpPr/>
          <p:nvPr/>
        </p:nvSpPr>
        <p:spPr>
          <a:xfrm>
            <a:off x="467544" y="3212976"/>
            <a:ext cx="8496944" cy="2256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h-TH">
              <a:solidFill>
                <a:prstClr val="white"/>
              </a:solidFill>
            </a:endParaRPr>
          </a:p>
        </p:txBody>
      </p:sp>
      <p:graphicFrame>
        <p:nvGraphicFramePr>
          <p:cNvPr id="18" name="Table 17"/>
          <p:cNvGraphicFramePr>
            <a:graphicFrameLocks noGrp="1"/>
          </p:cNvGraphicFramePr>
          <p:nvPr/>
        </p:nvGraphicFramePr>
        <p:xfrm>
          <a:off x="5004048" y="4581128"/>
          <a:ext cx="3987800" cy="1905000"/>
        </p:xfrm>
        <a:graphic>
          <a:graphicData uri="http://schemas.openxmlformats.org/drawingml/2006/table">
            <a:tbl>
              <a:tblPr/>
              <a:tblGrid>
                <a:gridCol w="906318"/>
                <a:gridCol w="934939"/>
                <a:gridCol w="1211604"/>
                <a:gridCol w="934939"/>
              </a:tblGrid>
              <a:tr h="381000">
                <a:tc gridSpan="4">
                  <a:txBody>
                    <a:bodyPr/>
                    <a:lstStyle/>
                    <a:p>
                      <a:pPr algn="ctr" fontAlgn="b"/>
                      <a:r>
                        <a:rPr lang="th-TH" sz="2000" b="1" i="0" u="none" strike="noStrike" dirty="0">
                          <a:latin typeface="BrowalliaUPC"/>
                        </a:rPr>
                        <a:t>แผนการเพาะปลูกพืชฤดูแล้ง ทั้งประเทศ ปี </a:t>
                      </a:r>
                      <a:r>
                        <a:rPr lang="th-TH" sz="2000" b="1" i="0" u="none" strike="noStrike" dirty="0" smtClean="0">
                          <a:latin typeface="BrowalliaUPC"/>
                        </a:rPr>
                        <a:t>55/56</a:t>
                      </a:r>
                      <a:endParaRPr lang="th-TH" sz="2000" b="1" i="0" u="none" strike="noStrike" dirty="0">
                        <a:latin typeface="BrowalliaUPC"/>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h-TH"/>
                    </a:p>
                  </a:txBody>
                  <a:tcPr/>
                </a:tc>
                <a:tc hMerge="1">
                  <a:txBody>
                    <a:bodyPr/>
                    <a:lstStyle/>
                    <a:p>
                      <a:endParaRPr lang="th-TH"/>
                    </a:p>
                  </a:txBody>
                  <a:tcPr/>
                </a:tc>
                <a:tc hMerge="1">
                  <a:txBody>
                    <a:bodyPr/>
                    <a:lstStyle/>
                    <a:p>
                      <a:endParaRPr lang="th-TH"/>
                    </a:p>
                  </a:txBody>
                  <a:tcPr/>
                </a:tc>
              </a:tr>
              <a:tr h="381000">
                <a:tc>
                  <a:txBody>
                    <a:bodyPr/>
                    <a:lstStyle/>
                    <a:p>
                      <a:pPr algn="ctr" fontAlgn="b"/>
                      <a:r>
                        <a:rPr lang="th-TH" sz="2000" b="1" i="0" u="none" strike="noStrike" dirty="0">
                          <a:latin typeface="BrowalliaUPC"/>
                        </a:rPr>
                        <a:t>พื้นที่</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h-TH" sz="2000" b="1" i="0" u="none" strike="noStrike" dirty="0">
                          <a:latin typeface="BrowalliaUPC"/>
                        </a:rPr>
                        <a:t>ข้าวนาปรัง</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h-TH" sz="2000" b="1" i="0" u="none" strike="noStrike" dirty="0">
                          <a:latin typeface="BrowalliaUPC"/>
                        </a:rPr>
                        <a:t>พืชไร่-พืชผัก</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h-TH" sz="2000" b="1" i="0" u="none" strike="noStrike" dirty="0">
                          <a:latin typeface="BrowalliaUPC"/>
                        </a:rPr>
                        <a:t>รวม</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81000">
                <a:tc>
                  <a:txBody>
                    <a:bodyPr/>
                    <a:lstStyle/>
                    <a:p>
                      <a:pPr algn="l" fontAlgn="b"/>
                      <a:r>
                        <a:rPr lang="th-TH" sz="2000" b="1" i="0" u="none" strike="noStrike">
                          <a:latin typeface="BrowalliaUPC"/>
                        </a:rPr>
                        <a:t>ในเขต</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th-TH" sz="2000" b="1" i="0" u="none" strike="noStrike" dirty="0">
                          <a:latin typeface="BrowalliaUPC"/>
                        </a:rPr>
                        <a:t> </a:t>
                      </a:r>
                      <a:r>
                        <a:rPr lang="th-TH" sz="2000" b="1" i="0" u="none" strike="noStrike" dirty="0" smtClean="0">
                          <a:latin typeface="BrowalliaUPC"/>
                        </a:rPr>
                        <a:t>8.44</a:t>
                      </a:r>
                      <a:endParaRPr lang="th-TH" sz="2000" b="1" i="0" u="none" strike="noStrike" dirty="0">
                        <a:latin typeface="BrowalliaUPC"/>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th-TH" sz="2000" b="1" i="0" u="none" strike="noStrike" dirty="0">
                          <a:latin typeface="BrowalliaUPC"/>
                        </a:rPr>
                        <a:t> </a:t>
                      </a:r>
                      <a:r>
                        <a:rPr lang="th-TH" sz="2000" b="1" i="0" u="none" strike="noStrike" dirty="0" smtClean="0">
                          <a:latin typeface="BrowalliaUPC"/>
                        </a:rPr>
                        <a:t>0.63</a:t>
                      </a:r>
                      <a:endParaRPr lang="th-TH" sz="2000" b="1" i="0" u="none" strike="noStrike" dirty="0">
                        <a:latin typeface="BrowalliaUPC"/>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th-TH" sz="2000" b="1" i="0" u="none" strike="noStrike" dirty="0">
                          <a:latin typeface="BrowalliaUPC"/>
                        </a:rPr>
                        <a:t> </a:t>
                      </a:r>
                      <a:r>
                        <a:rPr lang="th-TH" sz="2000" b="1" i="0" u="none" strike="noStrike" dirty="0" smtClean="0">
                          <a:latin typeface="BrowalliaUPC"/>
                        </a:rPr>
                        <a:t>9.07</a:t>
                      </a:r>
                      <a:endParaRPr lang="th-TH" sz="2000" b="1" i="0" u="none" strike="noStrike" dirty="0">
                        <a:latin typeface="BrowalliaUPC"/>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381000">
                <a:tc>
                  <a:txBody>
                    <a:bodyPr/>
                    <a:lstStyle/>
                    <a:p>
                      <a:pPr algn="l" fontAlgn="b"/>
                      <a:r>
                        <a:rPr lang="th-TH" sz="2000" b="1" i="0" u="none" strike="noStrike" dirty="0">
                          <a:latin typeface="BrowalliaUPC"/>
                        </a:rPr>
                        <a:t>นอกเขต</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th-TH" sz="2000" b="1" i="0" u="none" strike="noStrike" dirty="0">
                          <a:latin typeface="BrowalliaUPC"/>
                        </a:rPr>
                        <a:t> </a:t>
                      </a:r>
                      <a:r>
                        <a:rPr lang="th-TH" sz="2000" b="1" i="0" u="none" strike="noStrike" dirty="0" smtClean="0">
                          <a:latin typeface="BrowalliaUPC"/>
                        </a:rPr>
                        <a:t>5.55</a:t>
                      </a:r>
                      <a:endParaRPr lang="th-TH" sz="2000" b="1" i="0" u="none" strike="noStrike" dirty="0">
                        <a:latin typeface="BrowalliaUPC"/>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th-TH" sz="2000" b="1" i="0" u="none" strike="noStrike" dirty="0">
                          <a:latin typeface="BrowalliaUPC"/>
                        </a:rPr>
                        <a:t> </a:t>
                      </a:r>
                      <a:r>
                        <a:rPr lang="th-TH" sz="2000" b="1" i="0" u="none" strike="noStrike" dirty="0" smtClean="0">
                          <a:latin typeface="BrowalliaUPC"/>
                        </a:rPr>
                        <a:t>2.00</a:t>
                      </a:r>
                      <a:endParaRPr lang="th-TH" sz="2000" b="1" i="0" u="none" strike="noStrike" dirty="0">
                        <a:latin typeface="BrowalliaUPC"/>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th-TH" sz="2000" b="1" i="0" u="none" strike="noStrike" dirty="0">
                          <a:latin typeface="BrowalliaUPC"/>
                        </a:rPr>
                        <a:t> </a:t>
                      </a:r>
                      <a:r>
                        <a:rPr lang="th-TH" sz="2000" b="1" i="0" u="none" strike="noStrike" dirty="0" smtClean="0">
                          <a:latin typeface="BrowalliaUPC"/>
                        </a:rPr>
                        <a:t>7.55</a:t>
                      </a:r>
                      <a:endParaRPr lang="th-TH" sz="2000" b="1" i="0" u="none" strike="noStrike" dirty="0">
                        <a:latin typeface="BrowalliaUPC"/>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381000">
                <a:tc>
                  <a:txBody>
                    <a:bodyPr/>
                    <a:lstStyle/>
                    <a:p>
                      <a:pPr algn="l" fontAlgn="b"/>
                      <a:r>
                        <a:rPr lang="th-TH" sz="2000" b="1" i="0" u="none" strike="noStrike">
                          <a:latin typeface="BrowalliaUPC"/>
                        </a:rPr>
                        <a:t>รวม</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th-TH" sz="2000" b="1" i="0" u="none" strike="noStrike" dirty="0">
                          <a:latin typeface="BrowalliaUPC"/>
                        </a:rPr>
                        <a:t> </a:t>
                      </a:r>
                      <a:r>
                        <a:rPr lang="th-TH" sz="2000" b="1" i="0" u="none" strike="noStrike" dirty="0" smtClean="0">
                          <a:latin typeface="BrowalliaUPC"/>
                        </a:rPr>
                        <a:t>13.99</a:t>
                      </a:r>
                      <a:endParaRPr lang="th-TH" sz="2000" b="1" i="0" u="none" strike="noStrike" dirty="0">
                        <a:latin typeface="BrowalliaUPC"/>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th-TH" sz="2000" b="1" i="0" u="none" strike="noStrike" dirty="0">
                          <a:latin typeface="BrowalliaUPC"/>
                        </a:rPr>
                        <a:t> </a:t>
                      </a:r>
                      <a:r>
                        <a:rPr lang="th-TH" sz="2000" b="1" i="0" u="none" strike="noStrike" dirty="0" smtClean="0">
                          <a:latin typeface="BrowalliaUPC"/>
                        </a:rPr>
                        <a:t>2.63</a:t>
                      </a:r>
                      <a:endParaRPr lang="th-TH" sz="2000" b="1" i="0" u="none" strike="noStrike" dirty="0">
                        <a:latin typeface="BrowalliaUPC"/>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th-TH" sz="2000" b="1" i="0" u="none" strike="noStrike" dirty="0" smtClean="0">
                          <a:latin typeface="BrowalliaUPC"/>
                        </a:rPr>
                        <a:t>16.62</a:t>
                      </a:r>
                      <a:r>
                        <a:rPr lang="th-TH" sz="2000" b="1" i="0" u="none" strike="noStrike" dirty="0">
                          <a:latin typeface="BrowalliaUP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51520" y="116632"/>
          <a:ext cx="8784976"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179512" y="3573016"/>
          <a:ext cx="6264696" cy="4352032"/>
        </p:xfrm>
        <a:graphic>
          <a:graphicData uri="http://schemas.openxmlformats.org/drawingml/2006/chart">
            <c:chart xmlns:c="http://schemas.openxmlformats.org/drawingml/2006/chart" xmlns:r="http://schemas.openxmlformats.org/officeDocument/2006/relationships" r:id="rId3"/>
          </a:graphicData>
        </a:graphic>
      </p:graphicFrame>
      <p:sp>
        <p:nvSpPr>
          <p:cNvPr id="7" name="AutoShape 110"/>
          <p:cNvSpPr>
            <a:spLocks/>
          </p:cNvSpPr>
          <p:nvPr/>
        </p:nvSpPr>
        <p:spPr bwMode="auto">
          <a:xfrm>
            <a:off x="611560" y="3789040"/>
            <a:ext cx="2228850" cy="546100"/>
          </a:xfrm>
          <a:prstGeom prst="borderCallout1">
            <a:avLst>
              <a:gd name="adj1" fmla="val 35032"/>
              <a:gd name="adj2" fmla="val 472"/>
              <a:gd name="adj3" fmla="val 290740"/>
              <a:gd name="adj4" fmla="val -4015"/>
            </a:avLst>
          </a:prstGeom>
          <a:solidFill>
            <a:srgbClr val="CC00CC"/>
          </a:solidFill>
          <a:ln w="9525">
            <a:solidFill>
              <a:schemeClr val="tx1"/>
            </a:solidFill>
            <a:miter lim="800000"/>
            <a:headEnd/>
            <a:tailEnd/>
          </a:ln>
        </p:spPr>
        <p:txBody>
          <a:bodyPr/>
          <a:lstStyle/>
          <a:p>
            <a:pPr fontAlgn="auto">
              <a:spcBef>
                <a:spcPts val="0"/>
              </a:spcBef>
              <a:spcAft>
                <a:spcPts val="0"/>
              </a:spcAft>
            </a:pPr>
            <a:r>
              <a:rPr lang="th-TH" sz="1400" b="1" dirty="0">
                <a:solidFill>
                  <a:srgbClr val="FFFF99"/>
                </a:solidFill>
                <a:latin typeface="Arial Unicode MS" pitchFamily="34" charset="-128"/>
                <a:ea typeface="Arial Unicode MS" pitchFamily="34" charset="-128"/>
                <a:cs typeface="Arial Unicode MS" pitchFamily="34" charset="-128"/>
              </a:rPr>
              <a:t>รักษาระบบนิเวศน์และอื่น ๆ </a:t>
            </a:r>
          </a:p>
          <a:p>
            <a:pPr fontAlgn="auto">
              <a:spcBef>
                <a:spcPts val="0"/>
              </a:spcBef>
              <a:spcAft>
                <a:spcPts val="0"/>
              </a:spcAft>
            </a:pPr>
            <a:r>
              <a:rPr lang="th-TH" sz="1400" b="1" dirty="0">
                <a:solidFill>
                  <a:srgbClr val="FFFF99"/>
                </a:solidFill>
                <a:latin typeface="Arial Unicode MS" pitchFamily="34" charset="-128"/>
                <a:ea typeface="Arial Unicode MS" pitchFamily="34" charset="-128"/>
                <a:cs typeface="Arial Unicode MS" pitchFamily="34" charset="-128"/>
              </a:rPr>
              <a:t> 1,800 ล้าน ลบ.ม.(20</a:t>
            </a:r>
            <a:r>
              <a:rPr lang="en-US" sz="1400" b="1" dirty="0">
                <a:solidFill>
                  <a:srgbClr val="FFFF99"/>
                </a:solidFill>
                <a:latin typeface="Arial Unicode MS" pitchFamily="34" charset="-128"/>
                <a:ea typeface="Arial Unicode MS" pitchFamily="34" charset="-128"/>
                <a:cs typeface="Arial Unicode MS" pitchFamily="34" charset="-128"/>
              </a:rPr>
              <a:t>%)</a:t>
            </a:r>
            <a:endParaRPr lang="th-TH" sz="1400" b="1" dirty="0">
              <a:solidFill>
                <a:srgbClr val="FFFF99"/>
              </a:solidFill>
              <a:latin typeface="Arial Unicode MS" pitchFamily="34" charset="-128"/>
              <a:ea typeface="Arial Unicode MS" pitchFamily="34" charset="-128"/>
              <a:cs typeface="Arial Unicode MS" pitchFamily="34" charset="-128"/>
            </a:endParaRPr>
          </a:p>
        </p:txBody>
      </p:sp>
      <p:sp>
        <p:nvSpPr>
          <p:cNvPr id="8" name="AutoShape 109"/>
          <p:cNvSpPr>
            <a:spLocks/>
          </p:cNvSpPr>
          <p:nvPr/>
        </p:nvSpPr>
        <p:spPr bwMode="auto">
          <a:xfrm>
            <a:off x="2483768" y="4149080"/>
            <a:ext cx="2011362" cy="546100"/>
          </a:xfrm>
          <a:prstGeom prst="borderCallout1">
            <a:avLst>
              <a:gd name="adj1" fmla="val 42083"/>
              <a:gd name="adj2" fmla="val -1394"/>
              <a:gd name="adj3" fmla="val 101251"/>
              <a:gd name="adj4" fmla="val -32792"/>
            </a:avLst>
          </a:prstGeom>
          <a:solidFill>
            <a:srgbClr val="FFFF99"/>
          </a:solidFill>
          <a:ln w="9525">
            <a:solidFill>
              <a:schemeClr val="tx1"/>
            </a:solidFill>
            <a:miter lim="800000"/>
            <a:headEnd/>
            <a:tailEnd/>
          </a:ln>
        </p:spPr>
        <p:txBody>
          <a:bodyPr/>
          <a:lstStyle/>
          <a:p>
            <a:pPr algn="ctr" fontAlgn="auto">
              <a:spcBef>
                <a:spcPts val="0"/>
              </a:spcBef>
              <a:spcAft>
                <a:spcPts val="0"/>
              </a:spcAft>
            </a:pPr>
            <a:r>
              <a:rPr lang="th-TH" sz="1400" b="1" dirty="0">
                <a:solidFill>
                  <a:prstClr val="black"/>
                </a:solidFill>
                <a:latin typeface="Arial Unicode MS" pitchFamily="34" charset="-128"/>
                <a:ea typeface="Arial Unicode MS" pitchFamily="34" charset="-128"/>
                <a:cs typeface="Arial Unicode MS" pitchFamily="34" charset="-128"/>
              </a:rPr>
              <a:t>อุปโภค-บริโภค </a:t>
            </a:r>
          </a:p>
          <a:p>
            <a:pPr algn="ctr" fontAlgn="auto">
              <a:spcBef>
                <a:spcPts val="0"/>
              </a:spcBef>
              <a:spcAft>
                <a:spcPts val="0"/>
              </a:spcAft>
            </a:pPr>
            <a:r>
              <a:rPr lang="th-TH" sz="1400" b="1" dirty="0">
                <a:solidFill>
                  <a:prstClr val="black"/>
                </a:solidFill>
                <a:latin typeface="Arial Unicode MS" pitchFamily="34" charset="-128"/>
                <a:ea typeface="Arial Unicode MS" pitchFamily="34" charset="-128"/>
                <a:cs typeface="Arial Unicode MS" pitchFamily="34" charset="-128"/>
              </a:rPr>
              <a:t>1,100 ล้าน ลบ.ม.(12</a:t>
            </a:r>
            <a:r>
              <a:rPr lang="en-US" sz="1400" b="1" dirty="0">
                <a:solidFill>
                  <a:prstClr val="black"/>
                </a:solidFill>
                <a:latin typeface="Arial Unicode MS" pitchFamily="34" charset="-128"/>
                <a:ea typeface="Arial Unicode MS" pitchFamily="34" charset="-128"/>
                <a:cs typeface="Arial Unicode MS" pitchFamily="34" charset="-128"/>
              </a:rPr>
              <a:t>%)</a:t>
            </a:r>
            <a:endParaRPr lang="th-TH" sz="1400" b="1" dirty="0">
              <a:solidFill>
                <a:prstClr val="black"/>
              </a:solidFill>
              <a:latin typeface="Arial Unicode MS" pitchFamily="34" charset="-128"/>
              <a:ea typeface="Arial Unicode MS" pitchFamily="34" charset="-128"/>
              <a:cs typeface="Arial Unicode MS" pitchFamily="34" charset="-128"/>
            </a:endParaRPr>
          </a:p>
        </p:txBody>
      </p:sp>
      <p:sp>
        <p:nvSpPr>
          <p:cNvPr id="10" name="Text Box 76"/>
          <p:cNvSpPr txBox="1">
            <a:spLocks noChangeArrowheads="1"/>
          </p:cNvSpPr>
          <p:nvPr/>
        </p:nvSpPr>
        <p:spPr bwMode="auto">
          <a:xfrm>
            <a:off x="1619672" y="5157192"/>
            <a:ext cx="2663825" cy="523220"/>
          </a:xfrm>
          <a:prstGeom prst="rect">
            <a:avLst/>
          </a:prstGeom>
          <a:noFill/>
          <a:ln w="9525">
            <a:noFill/>
            <a:miter lim="800000"/>
            <a:headEnd/>
            <a:tailEnd/>
          </a:ln>
        </p:spPr>
        <p:txBody>
          <a:bodyPr>
            <a:spAutoFit/>
          </a:bodyPr>
          <a:lstStyle/>
          <a:p>
            <a:pPr algn="ctr" fontAlgn="auto">
              <a:spcBef>
                <a:spcPts val="0"/>
              </a:spcBef>
              <a:spcAft>
                <a:spcPts val="0"/>
              </a:spcAft>
            </a:pPr>
            <a:r>
              <a:rPr lang="th-TH" sz="1400" b="1" dirty="0">
                <a:solidFill>
                  <a:srgbClr val="0000FF"/>
                </a:solidFill>
                <a:latin typeface="Arial Unicode MS" pitchFamily="34" charset="-128"/>
                <a:ea typeface="Arial Unicode MS" pitchFamily="34" charset="-128"/>
                <a:cs typeface="Arial Unicode MS" pitchFamily="34" charset="-128"/>
              </a:rPr>
              <a:t>การเกษตร</a:t>
            </a:r>
          </a:p>
          <a:p>
            <a:pPr algn="ctr" fontAlgn="auto">
              <a:spcBef>
                <a:spcPts val="0"/>
              </a:spcBef>
              <a:spcAft>
                <a:spcPts val="0"/>
              </a:spcAft>
            </a:pPr>
            <a:r>
              <a:rPr lang="th-TH" sz="1400" b="1" dirty="0">
                <a:solidFill>
                  <a:srgbClr val="0000FF"/>
                </a:solidFill>
                <a:latin typeface="Arial Unicode MS" pitchFamily="34" charset="-128"/>
                <a:ea typeface="Arial Unicode MS" pitchFamily="34" charset="-128"/>
                <a:cs typeface="Arial Unicode MS" pitchFamily="34" charset="-128"/>
              </a:rPr>
              <a:t> 6,100 ล้าน ลบ.ม.(68</a:t>
            </a:r>
            <a:r>
              <a:rPr lang="en-US" sz="1400" b="1" dirty="0">
                <a:solidFill>
                  <a:srgbClr val="0000FF"/>
                </a:solidFill>
                <a:latin typeface="Arial Unicode MS" pitchFamily="34" charset="-128"/>
                <a:ea typeface="Arial Unicode MS" pitchFamily="34" charset="-128"/>
                <a:cs typeface="Arial Unicode MS" pitchFamily="34" charset="-128"/>
              </a:rPr>
              <a:t>%)</a:t>
            </a:r>
            <a:endParaRPr lang="th-TH" sz="1400" b="1" dirty="0">
              <a:solidFill>
                <a:srgbClr val="0000FF"/>
              </a:solidFill>
              <a:latin typeface="Arial Unicode MS" pitchFamily="34" charset="-128"/>
              <a:ea typeface="Arial Unicode MS" pitchFamily="34" charset="-128"/>
              <a:cs typeface="Arial Unicode MS" pitchFamily="34" charset="-128"/>
            </a:endParaRPr>
          </a:p>
        </p:txBody>
      </p:sp>
      <p:graphicFrame>
        <p:nvGraphicFramePr>
          <p:cNvPr id="13" name="Table 12"/>
          <p:cNvGraphicFramePr>
            <a:graphicFrameLocks noGrp="1"/>
          </p:cNvGraphicFramePr>
          <p:nvPr/>
        </p:nvGraphicFramePr>
        <p:xfrm>
          <a:off x="4571999" y="3573016"/>
          <a:ext cx="4450893" cy="1337310"/>
        </p:xfrm>
        <a:graphic>
          <a:graphicData uri="http://schemas.openxmlformats.org/drawingml/2006/table">
            <a:tbl>
              <a:tblPr/>
              <a:tblGrid>
                <a:gridCol w="787400"/>
                <a:gridCol w="969486"/>
                <a:gridCol w="705079"/>
                <a:gridCol w="705079"/>
                <a:gridCol w="501650"/>
                <a:gridCol w="782199"/>
              </a:tblGrid>
              <a:tr h="180020">
                <a:tc>
                  <a:txBody>
                    <a:bodyPr/>
                    <a:lstStyle/>
                    <a:p>
                      <a:pPr algn="ctr" fontAlgn="b"/>
                      <a:r>
                        <a:rPr lang="th-TH" sz="1400" b="0" i="0" u="none" strike="noStrike" dirty="0" smtClean="0">
                          <a:latin typeface="Arial"/>
                        </a:rPr>
                        <a:t>แผนการใช้น้ำปี</a:t>
                      </a:r>
                      <a:endParaRPr lang="th-TH" sz="1400" b="0" i="0" u="none" strike="noStrike" dirty="0">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h-TH" sz="1400" b="0" i="0" u="none" strike="noStrike">
                          <a:latin typeface="Arial"/>
                        </a:rPr>
                        <a:t>ภูมิพล+สิริกิติ์</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h-TH" sz="1400" b="0" i="0" u="none" strike="noStrike" dirty="0">
                          <a:latin typeface="Arial"/>
                        </a:rPr>
                        <a:t>แควน้อยฯ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h-TH" sz="1400" b="0" i="0" u="none" strike="noStrike" dirty="0">
                          <a:latin typeface="Arial"/>
                        </a:rPr>
                        <a:t>ป่าสักฯ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h-TH" sz="1400" b="0" i="0" u="none" strike="noStrike">
                          <a:latin typeface="Arial"/>
                        </a:rPr>
                        <a:t>แม่กลอง</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h-TH" sz="1400" b="0" i="0" u="none" strike="noStrike" dirty="0">
                          <a:latin typeface="Arial"/>
                        </a:rPr>
                        <a:t>รวม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0020">
                <a:tc>
                  <a:txBody>
                    <a:bodyPr/>
                    <a:lstStyle/>
                    <a:p>
                      <a:pPr algn="ctr" fontAlgn="b"/>
                      <a:r>
                        <a:rPr lang="th-TH" sz="1400" b="0" i="0" u="none" strike="noStrike" dirty="0">
                          <a:latin typeface="Arial"/>
                        </a:rPr>
                        <a:t>ปี 51/52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dirty="0">
                          <a:latin typeface="Arial"/>
                        </a:rPr>
                        <a:t>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dirty="0">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dirty="0">
                          <a:latin typeface="Arial"/>
                        </a:rPr>
                        <a:t>550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a:latin typeface="Arial"/>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a:latin typeface="Arial"/>
                        </a:rPr>
                        <a:t>9,550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80020">
                <a:tc>
                  <a:txBody>
                    <a:bodyPr/>
                    <a:lstStyle/>
                    <a:p>
                      <a:pPr algn="ctr" fontAlgn="b"/>
                      <a:r>
                        <a:rPr lang="th-TH" sz="1400" b="0" i="0" u="none" strike="noStrike">
                          <a:latin typeface="Arial"/>
                        </a:rPr>
                        <a:t>ปี 52/53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dirty="0">
                          <a:latin typeface="Arial"/>
                        </a:rPr>
                        <a:t>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a:latin typeface="Arial"/>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dirty="0">
                          <a:latin typeface="Arial"/>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dirty="0">
                          <a:latin typeface="Arial"/>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a:latin typeface="Arial"/>
                        </a:rPr>
                        <a:t>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80020">
                <a:tc>
                  <a:txBody>
                    <a:bodyPr/>
                    <a:lstStyle/>
                    <a:p>
                      <a:pPr algn="ctr" fontAlgn="b"/>
                      <a:r>
                        <a:rPr lang="th-TH" sz="1400" b="0" i="0" u="none" strike="noStrike">
                          <a:latin typeface="Arial"/>
                        </a:rPr>
                        <a:t>ปี 53/54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dirty="0">
                          <a:latin typeface="Arial"/>
                        </a:rPr>
                        <a:t>6,800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a:latin typeface="Arial"/>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dirty="0">
                          <a:latin typeface="Arial"/>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dirty="0">
                          <a:latin typeface="Arial"/>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a:latin typeface="Arial"/>
                        </a:rPr>
                        <a:t>8,500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80020">
                <a:tc>
                  <a:txBody>
                    <a:bodyPr/>
                    <a:lstStyle/>
                    <a:p>
                      <a:pPr algn="ctr" fontAlgn="b"/>
                      <a:r>
                        <a:rPr lang="th-TH" sz="1400" b="0" i="0" u="none" strike="noStrike">
                          <a:latin typeface="Arial"/>
                        </a:rPr>
                        <a:t>ปี 54/55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dirty="0">
                          <a:latin typeface="Arial"/>
                        </a:rPr>
                        <a:t>11,870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a:latin typeface="Arial"/>
                        </a:rPr>
                        <a:t>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a:latin typeface="Arial"/>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h-TH" sz="1400" b="0" i="0" u="none" strike="noStrike" dirty="0">
                          <a:latin typeface="Arial"/>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h-TH" sz="1400" b="0" i="0" u="none" strike="noStrike" dirty="0">
                          <a:latin typeface="Arial"/>
                        </a:rPr>
                        <a:t>13,220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80020">
                <a:tc>
                  <a:txBody>
                    <a:bodyPr/>
                    <a:lstStyle/>
                    <a:p>
                      <a:pPr algn="ctr" fontAlgn="b"/>
                      <a:r>
                        <a:rPr lang="th-TH" sz="1400" b="1" i="0" u="none" strike="noStrike" dirty="0" smtClean="0">
                          <a:solidFill>
                            <a:srgbClr val="0000FF"/>
                          </a:solidFill>
                          <a:latin typeface="Arial"/>
                        </a:rPr>
                        <a:t>ปี 55/56</a:t>
                      </a:r>
                      <a:endParaRPr lang="th-TH" sz="1400" b="1" i="0" u="none" strike="noStrike" dirty="0">
                        <a:solidFill>
                          <a:srgbClr val="0000FF"/>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th-TH" sz="1400" b="1" i="0" u="none" strike="noStrike" dirty="0" smtClean="0">
                          <a:solidFill>
                            <a:srgbClr val="0000FF"/>
                          </a:solidFill>
                          <a:latin typeface="Arial"/>
                        </a:rPr>
                        <a:t>6,800</a:t>
                      </a:r>
                      <a:endParaRPr lang="th-TH" sz="1400" b="1" i="0" u="none" strike="noStrike" dirty="0">
                        <a:solidFill>
                          <a:srgbClr val="0000FF"/>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th-TH" sz="1400" b="1" i="0" u="none" strike="noStrike" dirty="0" smtClean="0">
                          <a:solidFill>
                            <a:srgbClr val="0000FF"/>
                          </a:solidFill>
                          <a:latin typeface="Arial"/>
                        </a:rPr>
                        <a:t>600</a:t>
                      </a:r>
                      <a:endParaRPr lang="th-TH" sz="1400" b="1" i="0" u="none" strike="noStrike" dirty="0">
                        <a:solidFill>
                          <a:srgbClr val="0000FF"/>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th-TH" sz="1400" b="1" i="0" u="none" strike="noStrike" dirty="0" smtClean="0">
                          <a:solidFill>
                            <a:srgbClr val="0000FF"/>
                          </a:solidFill>
                          <a:latin typeface="Arial"/>
                        </a:rPr>
                        <a:t>600</a:t>
                      </a:r>
                      <a:endParaRPr lang="th-TH" sz="1400" b="1" i="0" u="none" strike="noStrike" dirty="0">
                        <a:solidFill>
                          <a:srgbClr val="0000FF"/>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th-TH" sz="1400" b="1" i="0" u="none" strike="noStrike" dirty="0" smtClean="0">
                          <a:solidFill>
                            <a:srgbClr val="0000FF"/>
                          </a:solidFill>
                          <a:latin typeface="Arial"/>
                        </a:rPr>
                        <a:t>1,000</a:t>
                      </a:r>
                      <a:endParaRPr lang="th-TH" sz="1400" b="1" i="0" u="none" strike="noStrike" dirty="0">
                        <a:solidFill>
                          <a:srgbClr val="0000FF"/>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th-TH" sz="1400" b="1" i="0" u="none" strike="noStrike" dirty="0" smtClean="0">
                          <a:solidFill>
                            <a:srgbClr val="0000FF"/>
                          </a:solidFill>
                          <a:latin typeface="Arial"/>
                        </a:rPr>
                        <a:t>9,000</a:t>
                      </a:r>
                      <a:endParaRPr lang="th-TH" sz="1400" b="1" i="0" u="none" strike="noStrike" dirty="0">
                        <a:solidFill>
                          <a:srgbClr val="0000FF"/>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bl>
          </a:graphicData>
        </a:graphic>
      </p:graphicFrame>
      <p:sp>
        <p:nvSpPr>
          <p:cNvPr id="15" name="Rectangle 14"/>
          <p:cNvSpPr/>
          <p:nvPr/>
        </p:nvSpPr>
        <p:spPr>
          <a:xfrm>
            <a:off x="489801" y="3185599"/>
            <a:ext cx="8498570" cy="2434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h-TH">
              <a:solidFill>
                <a:prstClr val="white"/>
              </a:solidFill>
            </a:endParaRPr>
          </a:p>
        </p:txBody>
      </p:sp>
      <p:sp>
        <p:nvSpPr>
          <p:cNvPr id="17" name="Text Box 43"/>
          <p:cNvSpPr txBox="1">
            <a:spLocks noChangeArrowheads="1"/>
          </p:cNvSpPr>
          <p:nvPr/>
        </p:nvSpPr>
        <p:spPr bwMode="auto">
          <a:xfrm>
            <a:off x="6803578" y="-27384"/>
            <a:ext cx="2376934" cy="42227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83608" tIns="41804" rIns="83608" bIns="41804">
            <a:spAutoFit/>
          </a:bodyPr>
          <a:lstStyle>
            <a:lvl1pPr>
              <a:defRPr sz="2800">
                <a:solidFill>
                  <a:schemeClr val="tx1"/>
                </a:solidFill>
                <a:latin typeface="Arial" charset="0"/>
                <a:cs typeface="Angsana New" pitchFamily="18" charset="-34"/>
              </a:defRPr>
            </a:lvl1pPr>
            <a:lvl2pPr marL="742950" indent="-285750">
              <a:defRPr sz="2800">
                <a:solidFill>
                  <a:schemeClr val="tx1"/>
                </a:solidFill>
                <a:latin typeface="Arial" charset="0"/>
                <a:cs typeface="Angsana New" pitchFamily="18" charset="-34"/>
              </a:defRPr>
            </a:lvl2pPr>
            <a:lvl3pPr marL="1143000" indent="-228600">
              <a:defRPr sz="2800">
                <a:solidFill>
                  <a:schemeClr val="tx1"/>
                </a:solidFill>
                <a:latin typeface="Arial" charset="0"/>
                <a:cs typeface="Angsana New" pitchFamily="18" charset="-34"/>
              </a:defRPr>
            </a:lvl3pPr>
            <a:lvl4pPr marL="1600200" indent="-228600">
              <a:defRPr sz="2800">
                <a:solidFill>
                  <a:schemeClr val="tx1"/>
                </a:solidFill>
                <a:latin typeface="Arial" charset="0"/>
                <a:cs typeface="Angsana New" pitchFamily="18" charset="-34"/>
              </a:defRPr>
            </a:lvl4pPr>
            <a:lvl5pPr marL="2057400" indent="-228600">
              <a:defRPr sz="2800">
                <a:solidFill>
                  <a:schemeClr val="tx1"/>
                </a:solidFill>
                <a:latin typeface="Arial" charset="0"/>
                <a:cs typeface="Angsana New" pitchFamily="18" charset="-34"/>
              </a:defRPr>
            </a:lvl5pPr>
            <a:lvl6pPr marL="2514600" indent="-228600" fontAlgn="base">
              <a:spcBef>
                <a:spcPct val="0"/>
              </a:spcBef>
              <a:spcAft>
                <a:spcPct val="0"/>
              </a:spcAft>
              <a:defRPr sz="2800">
                <a:solidFill>
                  <a:schemeClr val="tx1"/>
                </a:solidFill>
                <a:latin typeface="Arial" charset="0"/>
                <a:cs typeface="Angsana New" pitchFamily="18" charset="-34"/>
              </a:defRPr>
            </a:lvl6pPr>
            <a:lvl7pPr marL="2971800" indent="-228600" fontAlgn="base">
              <a:spcBef>
                <a:spcPct val="0"/>
              </a:spcBef>
              <a:spcAft>
                <a:spcPct val="0"/>
              </a:spcAft>
              <a:defRPr sz="2800">
                <a:solidFill>
                  <a:schemeClr val="tx1"/>
                </a:solidFill>
                <a:latin typeface="Arial" charset="0"/>
                <a:cs typeface="Angsana New" pitchFamily="18" charset="-34"/>
              </a:defRPr>
            </a:lvl7pPr>
            <a:lvl8pPr marL="3429000" indent="-228600" fontAlgn="base">
              <a:spcBef>
                <a:spcPct val="0"/>
              </a:spcBef>
              <a:spcAft>
                <a:spcPct val="0"/>
              </a:spcAft>
              <a:defRPr sz="2800">
                <a:solidFill>
                  <a:schemeClr val="tx1"/>
                </a:solidFill>
                <a:latin typeface="Arial" charset="0"/>
                <a:cs typeface="Angsana New" pitchFamily="18" charset="-34"/>
              </a:defRPr>
            </a:lvl8pPr>
            <a:lvl9pPr marL="3886200" indent="-228600" fontAlgn="base">
              <a:spcBef>
                <a:spcPct val="0"/>
              </a:spcBef>
              <a:spcAft>
                <a:spcPct val="0"/>
              </a:spcAft>
              <a:defRPr sz="2800">
                <a:solidFill>
                  <a:schemeClr val="tx1"/>
                </a:solidFill>
                <a:latin typeface="Arial" charset="0"/>
                <a:cs typeface="Angsana New" pitchFamily="18" charset="-34"/>
              </a:defRPr>
            </a:lvl9pPr>
          </a:lstStyle>
          <a:p>
            <a:pPr fontAlgn="auto">
              <a:spcBef>
                <a:spcPct val="50000"/>
              </a:spcBef>
              <a:spcAft>
                <a:spcPts val="0"/>
              </a:spcAft>
              <a:defRPr/>
            </a:pPr>
            <a:r>
              <a:rPr lang="th-TH" sz="2200" b="1" dirty="0" smtClean="0">
                <a:solidFill>
                  <a:srgbClr val="FF0000"/>
                </a:solidFill>
              </a:rPr>
              <a:t>ข้อมูลปริมาณน้ำ ณ 1 พ.ย.55</a:t>
            </a:r>
          </a:p>
        </p:txBody>
      </p:sp>
      <p:graphicFrame>
        <p:nvGraphicFramePr>
          <p:cNvPr id="18" name="Table 17"/>
          <p:cNvGraphicFramePr>
            <a:graphicFrameLocks noGrp="1"/>
          </p:cNvGraphicFramePr>
          <p:nvPr/>
        </p:nvGraphicFramePr>
        <p:xfrm>
          <a:off x="4427984" y="5157191"/>
          <a:ext cx="4203824" cy="1671935"/>
        </p:xfrm>
        <a:graphic>
          <a:graphicData uri="http://schemas.openxmlformats.org/drawingml/2006/table">
            <a:tbl>
              <a:tblPr/>
              <a:tblGrid>
                <a:gridCol w="955414"/>
                <a:gridCol w="985586"/>
                <a:gridCol w="1277238"/>
                <a:gridCol w="985586"/>
              </a:tblGrid>
              <a:tr h="334387">
                <a:tc gridSpan="4">
                  <a:txBody>
                    <a:bodyPr/>
                    <a:lstStyle/>
                    <a:p>
                      <a:pPr algn="ctr" fontAlgn="b"/>
                      <a:r>
                        <a:rPr lang="th-TH" sz="2000" b="1" i="0" u="none" strike="noStrike" dirty="0">
                          <a:latin typeface="BrowalliaUPC"/>
                        </a:rPr>
                        <a:t>แผนการเพาะปลูกพืชฤดูแล้ง </a:t>
                      </a:r>
                      <a:r>
                        <a:rPr lang="th-TH" sz="2000" b="1" i="0" u="none" strike="noStrike" dirty="0" smtClean="0">
                          <a:latin typeface="BrowalliaUPC"/>
                        </a:rPr>
                        <a:t>ลุ่มน้ำเจ้าพระยาปี 55/56</a:t>
                      </a:r>
                      <a:endParaRPr lang="th-TH" sz="2000" b="1" i="0" u="none" strike="noStrike" dirty="0">
                        <a:latin typeface="BrowalliaUPC"/>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h-TH"/>
                    </a:p>
                  </a:txBody>
                  <a:tcPr/>
                </a:tc>
                <a:tc hMerge="1">
                  <a:txBody>
                    <a:bodyPr/>
                    <a:lstStyle/>
                    <a:p>
                      <a:endParaRPr lang="th-TH"/>
                    </a:p>
                  </a:txBody>
                  <a:tcPr/>
                </a:tc>
                <a:tc hMerge="1">
                  <a:txBody>
                    <a:bodyPr/>
                    <a:lstStyle/>
                    <a:p>
                      <a:endParaRPr lang="th-TH"/>
                    </a:p>
                  </a:txBody>
                  <a:tcPr/>
                </a:tc>
              </a:tr>
              <a:tr h="334387">
                <a:tc>
                  <a:txBody>
                    <a:bodyPr/>
                    <a:lstStyle/>
                    <a:p>
                      <a:pPr algn="ctr" fontAlgn="b"/>
                      <a:r>
                        <a:rPr lang="th-TH" sz="2000" b="1" i="0" u="none" strike="noStrike" dirty="0">
                          <a:latin typeface="BrowalliaUPC"/>
                        </a:rPr>
                        <a:t>พื้นที่</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h-TH" sz="2000" b="1" i="0" u="none" strike="noStrike" dirty="0">
                          <a:latin typeface="BrowalliaUPC"/>
                        </a:rPr>
                        <a:t>ข้าวนาปรัง</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h-TH" sz="2000" b="1" i="0" u="none" strike="noStrike" dirty="0">
                          <a:latin typeface="BrowalliaUPC"/>
                        </a:rPr>
                        <a:t>พืชไร่-พืชผัก</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h-TH" sz="2000" b="1" i="0" u="none" strike="noStrike" dirty="0">
                          <a:latin typeface="BrowalliaUPC"/>
                        </a:rPr>
                        <a:t>รวม</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34387">
                <a:tc>
                  <a:txBody>
                    <a:bodyPr/>
                    <a:lstStyle/>
                    <a:p>
                      <a:pPr algn="l" fontAlgn="b"/>
                      <a:r>
                        <a:rPr lang="th-TH" sz="2000" b="1" i="0" u="none" strike="noStrike">
                          <a:latin typeface="BrowalliaUPC"/>
                        </a:rPr>
                        <a:t>ในเขต</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th-TH" sz="2000" b="1" i="0" u="none" strike="noStrike" dirty="0" smtClean="0">
                          <a:latin typeface="BrowalliaUPC"/>
                        </a:rPr>
                        <a:t>5.40</a:t>
                      </a:r>
                      <a:endParaRPr lang="th-TH" sz="2000" b="1" i="0" u="none" strike="noStrike" dirty="0">
                        <a:latin typeface="BrowalliaUPC"/>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th-TH" sz="2000" b="1" i="0" u="none" strike="noStrike" dirty="0" smtClean="0">
                          <a:latin typeface="BrowalliaUPC"/>
                        </a:rPr>
                        <a:t>0.05</a:t>
                      </a:r>
                      <a:endParaRPr lang="th-TH" sz="2000" b="1" i="0" u="none" strike="noStrike" dirty="0">
                        <a:latin typeface="BrowalliaUPC"/>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th-TH" sz="2000" b="1" i="0" u="none" strike="noStrike" dirty="0" smtClean="0">
                          <a:latin typeface="BrowalliaUPC"/>
                        </a:rPr>
                        <a:t>5.45</a:t>
                      </a:r>
                      <a:endParaRPr lang="th-TH" sz="2000" b="1" i="0" u="none" strike="noStrike" dirty="0">
                        <a:latin typeface="BrowalliaUPC"/>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334387">
                <a:tc>
                  <a:txBody>
                    <a:bodyPr/>
                    <a:lstStyle/>
                    <a:p>
                      <a:pPr algn="l" fontAlgn="b"/>
                      <a:r>
                        <a:rPr lang="th-TH" sz="2000" b="1" i="0" u="none" strike="noStrike" dirty="0">
                          <a:latin typeface="BrowalliaUPC"/>
                        </a:rPr>
                        <a:t>นอกเขต</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2000" b="1" i="0" u="none" strike="noStrike" dirty="0" smtClean="0">
                          <a:latin typeface="BrowalliaUPC"/>
                        </a:rPr>
                        <a:t>3</a:t>
                      </a:r>
                      <a:r>
                        <a:rPr lang="th-TH" sz="2000" b="1" i="0" u="none" strike="noStrike" dirty="0" smtClean="0">
                          <a:latin typeface="BrowalliaUPC"/>
                        </a:rPr>
                        <a:t>.</a:t>
                      </a:r>
                      <a:r>
                        <a:rPr lang="en-US" sz="2000" b="1" i="0" u="none" strike="noStrike" dirty="0" smtClean="0">
                          <a:latin typeface="BrowalliaUPC"/>
                        </a:rPr>
                        <a:t>77</a:t>
                      </a:r>
                      <a:endParaRPr lang="th-TH" sz="2000" b="1" i="0" u="none" strike="noStrike" dirty="0">
                        <a:latin typeface="BrowalliaUPC"/>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th-TH" sz="2000" b="1" i="0" u="none" strike="noStrike" dirty="0" smtClean="0">
                          <a:latin typeface="BrowalliaUPC"/>
                        </a:rPr>
                        <a:t>0.</a:t>
                      </a:r>
                      <a:r>
                        <a:rPr lang="en-US" sz="2000" b="1" i="0" u="none" strike="noStrike" dirty="0" smtClean="0">
                          <a:latin typeface="BrowalliaUPC"/>
                        </a:rPr>
                        <a:t>38</a:t>
                      </a:r>
                      <a:endParaRPr lang="th-TH" sz="2000" b="1" i="0" u="none" strike="noStrike" dirty="0">
                        <a:latin typeface="BrowalliaUPC"/>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2000" b="1" i="0" u="none" strike="noStrike" dirty="0" smtClean="0">
                          <a:latin typeface="BrowalliaUPC"/>
                        </a:rPr>
                        <a:t>4</a:t>
                      </a:r>
                      <a:r>
                        <a:rPr lang="th-TH" sz="2000" b="1" i="0" u="none" strike="noStrike" dirty="0" smtClean="0">
                          <a:latin typeface="BrowalliaUPC"/>
                        </a:rPr>
                        <a:t>.</a:t>
                      </a:r>
                      <a:r>
                        <a:rPr lang="en-US" sz="2000" b="1" i="0" u="none" strike="noStrike" dirty="0" smtClean="0">
                          <a:latin typeface="BrowalliaUPC"/>
                        </a:rPr>
                        <a:t>1</a:t>
                      </a:r>
                      <a:r>
                        <a:rPr lang="th-TH" sz="2000" b="1" i="0" u="none" strike="noStrike" dirty="0" smtClean="0">
                          <a:latin typeface="BrowalliaUPC"/>
                        </a:rPr>
                        <a:t>5</a:t>
                      </a:r>
                      <a:endParaRPr lang="th-TH" sz="2000" b="1" i="0" u="none" strike="noStrike" dirty="0">
                        <a:latin typeface="BrowalliaUPC"/>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334387">
                <a:tc>
                  <a:txBody>
                    <a:bodyPr/>
                    <a:lstStyle/>
                    <a:p>
                      <a:pPr algn="l" fontAlgn="b"/>
                      <a:r>
                        <a:rPr lang="th-TH" sz="2000" b="1" i="0" u="none" strike="noStrike">
                          <a:latin typeface="BrowalliaUPC"/>
                        </a:rPr>
                        <a:t>รวม</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th-TH" sz="2000" b="1" i="0" u="none" strike="noStrike" dirty="0">
                          <a:latin typeface="BrowalliaUPC"/>
                        </a:rPr>
                        <a:t> </a:t>
                      </a:r>
                      <a:r>
                        <a:rPr lang="en-US" sz="2000" b="1" i="0" u="none" strike="noStrike" dirty="0" smtClean="0">
                          <a:latin typeface="BrowalliaUPC"/>
                        </a:rPr>
                        <a:t>9</a:t>
                      </a:r>
                      <a:r>
                        <a:rPr lang="th-TH" sz="2000" b="1" i="0" u="none" strike="noStrike" dirty="0" smtClean="0">
                          <a:latin typeface="BrowalliaUPC"/>
                        </a:rPr>
                        <a:t>.</a:t>
                      </a:r>
                      <a:r>
                        <a:rPr lang="en-US" sz="2000" b="1" i="0" u="none" strike="noStrike" dirty="0" smtClean="0">
                          <a:latin typeface="BrowalliaUPC"/>
                        </a:rPr>
                        <a:t>17</a:t>
                      </a:r>
                      <a:endParaRPr lang="th-TH" sz="2000" b="1" i="0" u="none" strike="noStrike" dirty="0">
                        <a:latin typeface="BrowalliaUPC"/>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th-TH" sz="2000" b="1" i="0" u="none" strike="noStrike" dirty="0">
                          <a:latin typeface="BrowalliaUPC"/>
                        </a:rPr>
                        <a:t> </a:t>
                      </a:r>
                      <a:r>
                        <a:rPr lang="th-TH" sz="2000" b="1" i="0" u="none" strike="noStrike" dirty="0" smtClean="0">
                          <a:latin typeface="BrowalliaUPC"/>
                        </a:rPr>
                        <a:t>0.4</a:t>
                      </a:r>
                      <a:r>
                        <a:rPr lang="en-US" sz="2000" b="1" i="0" u="none" strike="noStrike" dirty="0" smtClean="0">
                          <a:latin typeface="BrowalliaUPC"/>
                        </a:rPr>
                        <a:t>3</a:t>
                      </a:r>
                      <a:endParaRPr lang="th-TH" sz="2000" b="1" i="0" u="none" strike="noStrike" dirty="0">
                        <a:latin typeface="BrowalliaUPC"/>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2000" b="1" i="0" u="none" strike="noStrike" dirty="0" smtClean="0">
                          <a:latin typeface="BrowalliaUPC"/>
                        </a:rPr>
                        <a:t>9</a:t>
                      </a:r>
                      <a:r>
                        <a:rPr lang="th-TH" sz="2000" b="1" i="0" u="none" strike="noStrike" dirty="0" smtClean="0">
                          <a:latin typeface="BrowalliaUPC"/>
                        </a:rPr>
                        <a:t>.</a:t>
                      </a:r>
                      <a:r>
                        <a:rPr lang="en-US" sz="2000" b="1" i="0" u="none" strike="noStrike" dirty="0" smtClean="0">
                          <a:latin typeface="BrowalliaUPC"/>
                        </a:rPr>
                        <a:t>60</a:t>
                      </a:r>
                      <a:r>
                        <a:rPr lang="th-TH" sz="2000" b="1" i="0" u="none" strike="noStrike" dirty="0">
                          <a:latin typeface="BrowalliaUPC"/>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0" y="961837"/>
            <a:ext cx="9144000" cy="1315141"/>
          </a:xfrm>
          <a:prstGeom prst="rect">
            <a:avLst/>
          </a:prstGeom>
          <a:noFill/>
          <a:ln w="9525">
            <a:noFill/>
            <a:miter lim="800000"/>
            <a:headEnd/>
            <a:tailEnd/>
          </a:ln>
          <a:effectLst>
            <a:outerShdw dist="107763" dir="2700000" algn="ctr" rotWithShape="0">
              <a:srgbClr val="FFFF00">
                <a:alpha val="50000"/>
              </a:srgbClr>
            </a:outerShdw>
          </a:effectLst>
        </p:spPr>
        <p:txBody>
          <a:bodyPr lIns="83230" tIns="41611" rIns="83230" bIns="4161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h-TH" sz="8000" b="1" spc="50" dirty="0">
                <a:ln w="11430"/>
                <a:solidFill>
                  <a:srgbClr val="0000FF"/>
                </a:solidFill>
                <a:effectLst>
                  <a:outerShdw blurRad="76200" dist="50800" dir="5400000" algn="tl" rotWithShape="0">
                    <a:srgbClr val="000000">
                      <a:alpha val="65000"/>
                    </a:srgbClr>
                  </a:outerShdw>
                </a:effectLst>
                <a:latin typeface="Browallia New" pitchFamily="34" charset="-34"/>
                <a:cs typeface="Browallia New" pitchFamily="34" charset="-34"/>
              </a:rPr>
              <a:t>สรุปสถานการณ์</a:t>
            </a:r>
            <a:r>
              <a:rPr lang="th-TH" sz="8000" b="1" spc="50" dirty="0" smtClean="0">
                <a:ln w="11430"/>
                <a:solidFill>
                  <a:srgbClr val="0000FF"/>
                </a:solidFill>
                <a:effectLst>
                  <a:outerShdw blurRad="76200" dist="50800" dir="5400000" algn="tl" rotWithShape="0">
                    <a:srgbClr val="000000">
                      <a:alpha val="65000"/>
                    </a:srgbClr>
                  </a:outerShdw>
                </a:effectLst>
                <a:latin typeface="Browallia New" pitchFamily="34" charset="-34"/>
                <a:cs typeface="Browallia New" pitchFamily="34" charset="-34"/>
              </a:rPr>
              <a:t>น้ำปัจจุบัน</a:t>
            </a:r>
            <a:endParaRPr lang="th-TH" sz="8000" b="1" spc="50" dirty="0">
              <a:ln w="11430"/>
              <a:solidFill>
                <a:srgbClr val="0000FF"/>
              </a:solidFill>
              <a:effectLst>
                <a:outerShdw blurRad="76200" dist="50800" dir="5400000" algn="tl" rotWithShape="0">
                  <a:srgbClr val="000000">
                    <a:alpha val="65000"/>
                  </a:srgbClr>
                </a:outerShdw>
              </a:effectLst>
              <a:latin typeface="Browallia New" pitchFamily="34" charset="-34"/>
              <a:cs typeface="Browallia New" pitchFamily="34" charset="-34"/>
            </a:endParaRPr>
          </a:p>
        </p:txBody>
      </p:sp>
      <p:sp>
        <p:nvSpPr>
          <p:cNvPr id="10" name="Subtitle 2"/>
          <p:cNvSpPr txBox="1">
            <a:spLocks/>
          </p:cNvSpPr>
          <p:nvPr/>
        </p:nvSpPr>
        <p:spPr bwMode="auto">
          <a:xfrm>
            <a:off x="323528" y="1700808"/>
            <a:ext cx="9144000" cy="1285875"/>
          </a:xfrm>
          <a:prstGeom prst="rect">
            <a:avLst/>
          </a:prstGeom>
          <a:noFill/>
          <a:ln w="9525">
            <a:noFill/>
            <a:miter lim="800000"/>
            <a:headEnd/>
            <a:tailEnd/>
          </a:ln>
          <a:effectLst>
            <a:outerShdw dist="35921" dir="2700000" algn="ctr" rotWithShape="0">
              <a:srgbClr val="FFFF00"/>
            </a:outerShdw>
          </a:effectLst>
        </p:spPr>
        <p:txBody>
          <a:bodyPr lIns="91382" tIns="45692" rIns="91382" bIns="45692"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20000"/>
              </a:spcBef>
              <a:defRPr/>
            </a:pPr>
            <a:r>
              <a:rPr lang="th-TH" sz="3600" b="1" spc="50" dirty="0">
                <a:ln w="11430"/>
                <a:solidFill>
                  <a:srgbClr val="FF00FF"/>
                </a:solidFill>
                <a:effectLst>
                  <a:outerShdw blurRad="76200" dist="50800" dir="5400000" algn="tl" rotWithShape="0">
                    <a:srgbClr val="000000">
                      <a:alpha val="65000"/>
                    </a:srgbClr>
                  </a:outerShdw>
                </a:effectLst>
                <a:latin typeface="Browallia New" pitchFamily="34" charset="-34"/>
                <a:cs typeface="Browallia New" pitchFamily="34" charset="-34"/>
              </a:rPr>
              <a:t>วันที่   </a:t>
            </a:r>
            <a:r>
              <a:rPr lang="th-TH" sz="3600" b="1" spc="50" dirty="0" smtClean="0">
                <a:ln w="11430"/>
                <a:solidFill>
                  <a:srgbClr val="FF00FF"/>
                </a:solidFill>
                <a:effectLst>
                  <a:outerShdw blurRad="76200" dist="50800" dir="5400000" algn="tl" rotWithShape="0">
                    <a:srgbClr val="000000">
                      <a:alpha val="65000"/>
                    </a:srgbClr>
                  </a:outerShdw>
                </a:effectLst>
                <a:latin typeface="Browallia New" pitchFamily="34" charset="-34"/>
                <a:cs typeface="Browallia New" pitchFamily="34" charset="-34"/>
              </a:rPr>
              <a:t>15  </a:t>
            </a:r>
            <a:r>
              <a:rPr lang="th-TH" sz="3600" b="1" spc="50" dirty="0">
                <a:ln w="11430"/>
                <a:solidFill>
                  <a:srgbClr val="FF00FF"/>
                </a:solidFill>
                <a:effectLst>
                  <a:outerShdw blurRad="76200" dist="50800" dir="5400000" algn="tl" rotWithShape="0">
                    <a:srgbClr val="000000">
                      <a:alpha val="65000"/>
                    </a:srgbClr>
                  </a:outerShdw>
                </a:effectLst>
                <a:latin typeface="Browallia New" pitchFamily="34" charset="-34"/>
                <a:cs typeface="Browallia New" pitchFamily="34" charset="-34"/>
              </a:rPr>
              <a:t>พฤศจิกายน  2555</a:t>
            </a:r>
          </a:p>
        </p:txBody>
      </p:sp>
      <p:sp>
        <p:nvSpPr>
          <p:cNvPr id="87044" name="Text Box 21"/>
          <p:cNvSpPr txBox="1">
            <a:spLocks noChangeArrowheads="1"/>
          </p:cNvSpPr>
          <p:nvPr/>
        </p:nvSpPr>
        <p:spPr bwMode="auto">
          <a:xfrm>
            <a:off x="0" y="6427704"/>
            <a:ext cx="9163050" cy="430320"/>
          </a:xfrm>
          <a:prstGeom prst="rect">
            <a:avLst/>
          </a:prstGeom>
          <a:solidFill>
            <a:srgbClr val="00FF00"/>
          </a:solidFill>
          <a:ln>
            <a:headEnd/>
            <a:tailEnd/>
          </a:ln>
        </p:spPr>
        <p:style>
          <a:lnRef idx="0">
            <a:schemeClr val="accent1"/>
          </a:lnRef>
          <a:fillRef idx="3">
            <a:schemeClr val="accent1"/>
          </a:fillRef>
          <a:effectRef idx="3">
            <a:schemeClr val="accent1"/>
          </a:effectRef>
          <a:fontRef idx="minor">
            <a:schemeClr val="lt1"/>
          </a:fontRef>
        </p:style>
        <p:txBody>
          <a:bodyPr lIns="90883" tIns="45439" rIns="90883" bIns="4543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h-TH" sz="2200" b="1" u="sng"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Browallia New" pitchFamily="34" charset="-34"/>
                <a:cs typeface="Browallia New" pitchFamily="34" charset="-34"/>
              </a:rPr>
              <a:t>สถานการณ์น้ำปัจจุบัน</a:t>
            </a:r>
            <a:r>
              <a:rPr lang="en-US" sz="2200" b="1" u="sng"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Browallia New" pitchFamily="34" charset="-34"/>
                <a:cs typeface="Browallia New" pitchFamily="34" charset="-34"/>
              </a:rPr>
              <a:t> :</a:t>
            </a:r>
            <a:r>
              <a:rPr lang="th-TH" sz="2200" b="1" u="sng"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Browallia New" pitchFamily="34" charset="-34"/>
                <a:cs typeface="Browallia New" pitchFamily="34" charset="-34"/>
              </a:rPr>
              <a:t> ปกติ</a:t>
            </a:r>
            <a:r>
              <a:rPr lang="th-TH" sz="22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Browallia New" pitchFamily="34" charset="-34"/>
                <a:cs typeface="Browallia New" pitchFamily="34" charset="-34"/>
              </a:rPr>
              <a:t>  ตั้งแต่วันพุธที่   1  กุมภาพันธ์ 2555</a:t>
            </a:r>
            <a:r>
              <a:rPr lang="th-TH" sz="22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Browallia New" pitchFamily="34" charset="-34"/>
                <a:ea typeface="Arial Unicode MS" pitchFamily="34" charset="-128"/>
                <a:cs typeface="Browallia New" pitchFamily="34" charset="-34"/>
              </a:rPr>
              <a:t>   </a:t>
            </a:r>
            <a:r>
              <a:rPr lang="th-TH" sz="22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Browallia New" pitchFamily="34" charset="-34"/>
                <a:cs typeface="Browallia New" pitchFamily="34" charset="-34"/>
              </a:rPr>
              <a:t>เวลาทำการ</a:t>
            </a:r>
            <a:r>
              <a:rPr lang="en-US" sz="22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Browallia New" pitchFamily="34" charset="-34"/>
                <a:cs typeface="Browallia New" pitchFamily="34" charset="-34"/>
              </a:rPr>
              <a:t> : </a:t>
            </a:r>
            <a:r>
              <a:rPr lang="th-TH" sz="22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Browallia New" pitchFamily="34" charset="-34"/>
                <a:cs typeface="Browallia New" pitchFamily="34" charset="-34"/>
              </a:rPr>
              <a:t> 8.30 - 16.30 น.</a:t>
            </a:r>
          </a:p>
        </p:txBody>
      </p:sp>
      <p:sp>
        <p:nvSpPr>
          <p:cNvPr id="83979" name="Text Box 11"/>
          <p:cNvSpPr txBox="1">
            <a:spLocks noChangeArrowheads="1"/>
          </p:cNvSpPr>
          <p:nvPr/>
        </p:nvSpPr>
        <p:spPr bwMode="auto">
          <a:xfrm>
            <a:off x="0" y="0"/>
            <a:ext cx="9144000" cy="830997"/>
          </a:xfrm>
          <a:prstGeom prst="rect">
            <a:avLst/>
          </a:prstGeom>
          <a:gradFill flip="none" rotWithShape="1">
            <a:gsLst>
              <a:gs pos="0">
                <a:srgbClr val="66CCFF"/>
              </a:gs>
              <a:gs pos="50000">
                <a:schemeClr val="bg1"/>
              </a:gs>
              <a:gs pos="100000">
                <a:srgbClr val="66CCFF"/>
              </a:gs>
            </a:gsLst>
            <a:lin ang="2700000" scaled="1"/>
            <a:tileRect/>
          </a:gradFill>
          <a:ln w="9525">
            <a:noFill/>
            <a:miter lim="800000"/>
            <a:headEnd/>
            <a:tailEnd/>
          </a:ln>
          <a:effectLst>
            <a:outerShdw dist="107763" dir="2700000" algn="ctr" rotWithShape="0">
              <a:srgbClr val="808080">
                <a:alpha val="50000"/>
              </a:srgbClr>
            </a:out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endParaRPr lang="th-TH" sz="16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ea typeface="Arial Unicode MS" pitchFamily="34" charset="-128"/>
              <a:cs typeface="Cordia New" pitchFamily="34" charset="-34"/>
            </a:endParaRPr>
          </a:p>
          <a:p>
            <a:pPr algn="ctr">
              <a:spcBef>
                <a:spcPts val="0"/>
              </a:spcBef>
              <a:defRPr/>
            </a:pPr>
            <a:endParaRPr lang="th-TH" sz="16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ea typeface="Arial Unicode MS" pitchFamily="34" charset="-128"/>
              <a:cs typeface="Cordia New" pitchFamily="34" charset="-34"/>
            </a:endParaRPr>
          </a:p>
          <a:p>
            <a:pPr algn="ctr">
              <a:spcBef>
                <a:spcPts val="0"/>
              </a:spcBef>
              <a:defRPr/>
            </a:pPr>
            <a:endParaRPr lang="th-TH" sz="16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ea typeface="Arial Unicode MS" pitchFamily="34" charset="-128"/>
              <a:cs typeface="Cordia New" pitchFamily="34" charset="-34"/>
            </a:endParaRPr>
          </a:p>
        </p:txBody>
      </p:sp>
      <p:sp>
        <p:nvSpPr>
          <p:cNvPr id="7" name="TextBox 6"/>
          <p:cNvSpPr txBox="1"/>
          <p:nvPr/>
        </p:nvSpPr>
        <p:spPr>
          <a:xfrm>
            <a:off x="785786" y="-11875"/>
            <a:ext cx="7746654" cy="1015663"/>
          </a:xfrm>
          <a:prstGeom prst="rect">
            <a:avLst/>
          </a:prstGeom>
          <a:noFill/>
        </p:spPr>
        <p:txBody>
          <a:bodyPr wrap="square">
            <a:spAutoFit/>
          </a:bodyPr>
          <a:lstStyle/>
          <a:p>
            <a:pPr algn="ctr">
              <a:spcBef>
                <a:spcPts val="0"/>
              </a:spcBef>
              <a:defRPr/>
            </a:pPr>
            <a:r>
              <a:rPr lang="th-TH" sz="3200" b="1" spc="50" dirty="0">
                <a:ln w="11430"/>
                <a:gradFill>
                  <a:gsLst>
                    <a:gs pos="25000">
                      <a:srgbClr val="333399">
                        <a:satMod val="155000"/>
                      </a:srgbClr>
                    </a:gs>
                    <a:gs pos="100000">
                      <a:srgbClr val="333399">
                        <a:shade val="45000"/>
                        <a:satMod val="165000"/>
                      </a:srgbClr>
                    </a:gs>
                  </a:gsLst>
                  <a:lin ang="5400000"/>
                </a:gradFill>
                <a:latin typeface="Times New Roman" pitchFamily="18" charset="0"/>
                <a:ea typeface="Arial Unicode MS" pitchFamily="34" charset="-128"/>
                <a:cs typeface="Cordia New" pitchFamily="34" charset="-34"/>
              </a:rPr>
              <a:t>ศูนย์ประมวลวิเคราะห์สถานการณ์น้ำกรมชลประทาน</a:t>
            </a:r>
          </a:p>
          <a:p>
            <a:pPr>
              <a:spcBef>
                <a:spcPts val="0"/>
              </a:spcBef>
              <a:defRPr/>
            </a:pPr>
            <a:r>
              <a:rPr lang="en-US" sz="1400" b="1" spc="50" dirty="0">
                <a:ln w="11430"/>
                <a:gradFill>
                  <a:gsLst>
                    <a:gs pos="25000">
                      <a:srgbClr val="333399">
                        <a:satMod val="155000"/>
                      </a:srgbClr>
                    </a:gs>
                    <a:gs pos="100000">
                      <a:srgbClr val="333399">
                        <a:shade val="45000"/>
                        <a:satMod val="165000"/>
                      </a:srgbClr>
                    </a:gs>
                  </a:gsLst>
                  <a:lin ang="5400000"/>
                </a:gradFill>
                <a:latin typeface="Times New Roman" pitchFamily="18" charset="0"/>
                <a:ea typeface="Arial Unicode MS" pitchFamily="34" charset="-128"/>
                <a:cs typeface="Cordia New" pitchFamily="34" charset="-34"/>
              </a:rPr>
              <a:t>                     Water Watch and Monitoring System for Warning Center (WMSC)</a:t>
            </a:r>
          </a:p>
          <a:p>
            <a:pPr>
              <a:defRPr/>
            </a:pPr>
            <a:endParaRPr lang="th-TH" sz="1400" b="1" i="1" dirty="0">
              <a:solidFill>
                <a:srgbClr val="000000"/>
              </a:solidFill>
              <a:latin typeface="Times New Roman" pitchFamily="18" charset="0"/>
              <a:cs typeface="CordiaUPC" pitchFamily="34" charset="-34"/>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a:xfrm>
            <a:off x="395536" y="1988840"/>
            <a:ext cx="8229600" cy="1143000"/>
          </a:xfrm>
        </p:spPr>
        <p:txBody>
          <a:bodyPr/>
          <a:lstStyle/>
          <a:p>
            <a:r>
              <a:rPr lang="th-TH" sz="4800" b="1" dirty="0" smtClean="0">
                <a:solidFill>
                  <a:schemeClr val="bg1"/>
                </a:solidFill>
              </a:rPr>
              <a:t>อ่างเก็บน้ำที่งดปลูกข้าวนาปรังและพืชไร่พืชผัก</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594" name="Object 2"/>
          <p:cNvGraphicFramePr>
            <a:graphicFrameLocks noChangeAspect="1"/>
          </p:cNvGraphicFramePr>
          <p:nvPr/>
        </p:nvGraphicFramePr>
        <p:xfrm>
          <a:off x="0" y="0"/>
          <a:ext cx="9694863" cy="4949825"/>
        </p:xfrm>
        <a:graphic>
          <a:graphicData uri="http://schemas.openxmlformats.org/presentationml/2006/ole">
            <p:oleObj spid="_x0000_s392194" name="แผนภูมิ" r:id="rId4" imgW="9791633" imgH="5000544" progId="MSGraph.Chart.8">
              <p:embed followColorScheme="full"/>
            </p:oleObj>
          </a:graphicData>
        </a:graphic>
      </p:graphicFrame>
      <p:graphicFrame>
        <p:nvGraphicFramePr>
          <p:cNvPr id="238595" name="Object 3"/>
          <p:cNvGraphicFramePr>
            <a:graphicFrameLocks noChangeAspect="1"/>
          </p:cNvGraphicFramePr>
          <p:nvPr/>
        </p:nvGraphicFramePr>
        <p:xfrm>
          <a:off x="0" y="4951413"/>
          <a:ext cx="9036050" cy="1906587"/>
        </p:xfrm>
        <a:graphic>
          <a:graphicData uri="http://schemas.openxmlformats.org/presentationml/2006/ole">
            <p:oleObj spid="_x0000_s392195" name="แผนภูมิ" r:id="rId5" imgW="11753742" imgH="2076391" progId="MSGraph.Chart.8">
              <p:embed/>
            </p:oleObj>
          </a:graphicData>
        </a:graphic>
      </p:graphicFrame>
      <p:sp>
        <p:nvSpPr>
          <p:cNvPr id="238596" name="Text Box 18"/>
          <p:cNvSpPr txBox="1">
            <a:spLocks noChangeArrowheads="1"/>
          </p:cNvSpPr>
          <p:nvPr/>
        </p:nvSpPr>
        <p:spPr bwMode="auto">
          <a:xfrm>
            <a:off x="5867400" y="2708275"/>
            <a:ext cx="796925" cy="390525"/>
          </a:xfrm>
          <a:prstGeom prst="rect">
            <a:avLst/>
          </a:prstGeom>
          <a:noFill/>
          <a:ln w="9525">
            <a:noFill/>
            <a:miter lim="800000"/>
            <a:headEnd/>
            <a:tailEnd/>
          </a:ln>
        </p:spPr>
        <p:txBody>
          <a:bodyPr wrap="none" lIns="86598" tIns="43307" rIns="86598" bIns="43307">
            <a:spAutoFit/>
          </a:bodyPr>
          <a:lstStyle/>
          <a:p>
            <a:pPr defTabSz="884238" eaLnBrk="0" hangingPunct="0"/>
            <a:r>
              <a:rPr lang="th-TH" sz="2000" b="1">
                <a:solidFill>
                  <a:srgbClr val="008000"/>
                </a:solidFill>
                <a:latin typeface="Angsana New" pitchFamily="18" charset="-34"/>
                <a:ea typeface="Arial Unicode MS" pitchFamily="34" charset="-128"/>
                <a:cs typeface="EucrosiaUPC" pitchFamily="18" charset="-34"/>
              </a:rPr>
              <a:t>ปี 2553</a:t>
            </a:r>
            <a:endParaRPr lang="en-US" sz="2000" b="1">
              <a:solidFill>
                <a:srgbClr val="008000"/>
              </a:solidFill>
              <a:latin typeface="Angsana New" pitchFamily="18" charset="-34"/>
              <a:ea typeface="Arial Unicode MS" pitchFamily="34" charset="-128"/>
              <a:cs typeface="EucrosiaUPC" pitchFamily="18" charset="-34"/>
            </a:endParaRPr>
          </a:p>
        </p:txBody>
      </p:sp>
      <p:sp>
        <p:nvSpPr>
          <p:cNvPr id="238597" name="Text Box 19"/>
          <p:cNvSpPr txBox="1">
            <a:spLocks noChangeArrowheads="1"/>
          </p:cNvSpPr>
          <p:nvPr/>
        </p:nvSpPr>
        <p:spPr bwMode="auto">
          <a:xfrm>
            <a:off x="5076825" y="1989138"/>
            <a:ext cx="911225" cy="390525"/>
          </a:xfrm>
          <a:prstGeom prst="rect">
            <a:avLst/>
          </a:prstGeom>
          <a:noFill/>
          <a:ln w="9525">
            <a:noFill/>
            <a:miter lim="800000"/>
            <a:headEnd/>
            <a:tailEnd/>
          </a:ln>
        </p:spPr>
        <p:txBody>
          <a:bodyPr lIns="86598" tIns="43307" rIns="86598" bIns="43307">
            <a:spAutoFit/>
          </a:bodyPr>
          <a:lstStyle/>
          <a:p>
            <a:pPr defTabSz="884238" eaLnBrk="0" hangingPunct="0"/>
            <a:r>
              <a:rPr lang="th-TH" sz="2000" b="1">
                <a:solidFill>
                  <a:srgbClr val="3333FF"/>
                </a:solidFill>
                <a:latin typeface="Angsana New" pitchFamily="18" charset="-34"/>
                <a:ea typeface="Arial Unicode MS" pitchFamily="34" charset="-128"/>
                <a:cs typeface="EucrosiaUPC" pitchFamily="18" charset="-34"/>
              </a:rPr>
              <a:t>ปี 2554</a:t>
            </a:r>
          </a:p>
        </p:txBody>
      </p:sp>
      <p:sp>
        <p:nvSpPr>
          <p:cNvPr id="238598" name="Text Box 23"/>
          <p:cNvSpPr txBox="1">
            <a:spLocks noChangeArrowheads="1"/>
          </p:cNvSpPr>
          <p:nvPr/>
        </p:nvSpPr>
        <p:spPr bwMode="auto">
          <a:xfrm>
            <a:off x="900113" y="4149725"/>
            <a:ext cx="2447925" cy="635000"/>
          </a:xfrm>
          <a:prstGeom prst="rect">
            <a:avLst/>
          </a:prstGeom>
          <a:noFill/>
          <a:ln w="9525">
            <a:noFill/>
            <a:miter lim="800000"/>
            <a:headEnd/>
            <a:tailEnd/>
          </a:ln>
        </p:spPr>
        <p:txBody>
          <a:bodyPr lIns="86598" tIns="43307" rIns="86598" bIns="43307">
            <a:spAutoFit/>
          </a:bodyPr>
          <a:lstStyle/>
          <a:p>
            <a:pPr defTabSz="884238" eaLnBrk="0" hangingPunct="0">
              <a:spcBef>
                <a:spcPct val="50000"/>
              </a:spcBef>
            </a:pPr>
            <a:r>
              <a:rPr lang="th-TH" sz="1800" b="1">
                <a:solidFill>
                  <a:srgbClr val="FF0000"/>
                </a:solidFill>
                <a:latin typeface="Angsana New" pitchFamily="18" charset="-34"/>
                <a:ea typeface="Arial Unicode MS" pitchFamily="34" charset="-128"/>
                <a:cs typeface="EucrosiaUPC" pitchFamily="18" charset="-34"/>
              </a:rPr>
              <a:t>ปริมาตรน้ำเก็บกักต่ำสุด </a:t>
            </a:r>
            <a:r>
              <a:rPr lang="en-US" sz="1800" b="1">
                <a:solidFill>
                  <a:srgbClr val="FF0000"/>
                </a:solidFill>
                <a:latin typeface="Angsana New" pitchFamily="18" charset="-34"/>
                <a:ea typeface="Arial Unicode MS" pitchFamily="34" charset="-128"/>
                <a:cs typeface="EucrosiaUPC" pitchFamily="18" charset="-34"/>
              </a:rPr>
              <a:t>7</a:t>
            </a:r>
            <a:r>
              <a:rPr lang="th-TH" sz="1800" b="1">
                <a:solidFill>
                  <a:srgbClr val="FF0000"/>
                </a:solidFill>
                <a:latin typeface="Angsana New" pitchFamily="18" charset="-34"/>
                <a:ea typeface="Arial Unicode MS" pitchFamily="34" charset="-128"/>
                <a:cs typeface="EucrosiaUPC" pitchFamily="18" charset="-34"/>
              </a:rPr>
              <a:t> ล้าน ลบ.ม.</a:t>
            </a:r>
          </a:p>
        </p:txBody>
      </p:sp>
      <p:cxnSp>
        <p:nvCxnSpPr>
          <p:cNvPr id="238599" name="AutoShape 30"/>
          <p:cNvCxnSpPr>
            <a:cxnSpLocks noChangeShapeType="1"/>
          </p:cNvCxnSpPr>
          <p:nvPr/>
        </p:nvCxnSpPr>
        <p:spPr bwMode="auto">
          <a:xfrm rot="10800000" flipH="1" flipV="1">
            <a:off x="1588" y="2911475"/>
            <a:ext cx="1587" cy="1588"/>
          </a:xfrm>
          <a:prstGeom prst="bentConnector3">
            <a:avLst>
              <a:gd name="adj1" fmla="val -14400005"/>
            </a:avLst>
          </a:prstGeom>
          <a:noFill/>
          <a:ln w="9525">
            <a:noFill/>
            <a:miter lim="800000"/>
            <a:headEnd/>
            <a:tailEnd type="triangle" w="med" len="med"/>
          </a:ln>
        </p:spPr>
      </p:cxnSp>
      <p:cxnSp>
        <p:nvCxnSpPr>
          <p:cNvPr id="238600" name="AutoShape 31"/>
          <p:cNvCxnSpPr>
            <a:cxnSpLocks noChangeShapeType="1"/>
          </p:cNvCxnSpPr>
          <p:nvPr/>
        </p:nvCxnSpPr>
        <p:spPr bwMode="auto">
          <a:xfrm rot="10800000" flipH="1" flipV="1">
            <a:off x="1588" y="2911475"/>
            <a:ext cx="1587" cy="1588"/>
          </a:xfrm>
          <a:prstGeom prst="curvedConnector3">
            <a:avLst>
              <a:gd name="adj1" fmla="val -14400005"/>
            </a:avLst>
          </a:prstGeom>
          <a:noFill/>
          <a:ln w="9525">
            <a:noFill/>
            <a:round/>
            <a:headEnd/>
            <a:tailEnd type="triangle" w="med" len="med"/>
          </a:ln>
        </p:spPr>
      </p:cxnSp>
      <p:sp>
        <p:nvSpPr>
          <p:cNvPr id="238601" name="Text Box 30"/>
          <p:cNvSpPr txBox="1">
            <a:spLocks noChangeArrowheads="1"/>
          </p:cNvSpPr>
          <p:nvPr/>
        </p:nvSpPr>
        <p:spPr bwMode="auto">
          <a:xfrm>
            <a:off x="8170862" y="0"/>
            <a:ext cx="973138" cy="357188"/>
          </a:xfrm>
          <a:prstGeom prst="rect">
            <a:avLst/>
          </a:prstGeom>
          <a:solidFill>
            <a:srgbClr val="FFFF00"/>
          </a:solidFill>
          <a:ln w="9525" algn="ctr">
            <a:noFill/>
            <a:miter lim="800000"/>
            <a:headEnd/>
            <a:tailEnd/>
          </a:ln>
        </p:spPr>
        <p:txBody>
          <a:bodyPr lIns="82673" tIns="41334" rIns="82673" bIns="41334">
            <a:spAutoFit/>
          </a:bodyPr>
          <a:lstStyle/>
          <a:p>
            <a:pPr algn="ctr" defTabSz="842963">
              <a:spcBef>
                <a:spcPct val="50000"/>
              </a:spcBef>
            </a:pPr>
            <a:r>
              <a:rPr lang="en-US" sz="1800" b="1" dirty="0" smtClean="0">
                <a:solidFill>
                  <a:srgbClr val="000000"/>
                </a:solidFill>
                <a:latin typeface="Arial Unicode MS" pitchFamily="34" charset="-128"/>
                <a:ea typeface="Arial Unicode MS" pitchFamily="34" charset="-128"/>
                <a:cs typeface="Arial Unicode MS" pitchFamily="34" charset="-128"/>
              </a:rPr>
              <a:t>30%</a:t>
            </a:r>
            <a:endParaRPr lang="th-TH" sz="1800" b="1" dirty="0">
              <a:solidFill>
                <a:srgbClr val="000000"/>
              </a:solidFill>
              <a:latin typeface="Arial Unicode MS" pitchFamily="34" charset="-128"/>
              <a:ea typeface="Arial Unicode MS" pitchFamily="34" charset="-128"/>
              <a:cs typeface="Arial Unicode MS" pitchFamily="34" charset="-128"/>
            </a:endParaRPr>
          </a:p>
        </p:txBody>
      </p:sp>
      <p:sp>
        <p:nvSpPr>
          <p:cNvPr id="238602" name="Text Box 32">
            <a:hlinkClick r:id="" action="ppaction://noaction"/>
          </p:cNvPr>
          <p:cNvSpPr txBox="1">
            <a:spLocks noChangeArrowheads="1"/>
          </p:cNvSpPr>
          <p:nvPr/>
        </p:nvSpPr>
        <p:spPr bwMode="auto">
          <a:xfrm>
            <a:off x="2699792" y="1484784"/>
            <a:ext cx="2628900" cy="1809750"/>
          </a:xfrm>
          <a:prstGeom prst="rect">
            <a:avLst/>
          </a:prstGeom>
          <a:solidFill>
            <a:srgbClr val="FFCCFF">
              <a:alpha val="70195"/>
            </a:srgbClr>
          </a:solidFill>
          <a:ln w="9525" algn="ctr">
            <a:noFill/>
            <a:miter lim="800000"/>
            <a:headEnd/>
            <a:tailEnd/>
          </a:ln>
        </p:spPr>
        <p:txBody>
          <a:bodyPr lIns="82673" tIns="41334" rIns="82673" bIns="41334">
            <a:spAutoFit/>
          </a:bodyPr>
          <a:lstStyle/>
          <a:p>
            <a:pPr algn="ctr" defTabSz="842963">
              <a:spcBef>
                <a:spcPct val="50000"/>
              </a:spcBef>
            </a:pPr>
            <a:r>
              <a:rPr lang="th-TH" sz="1400" b="1" dirty="0" smtClean="0">
                <a:solidFill>
                  <a:srgbClr val="FF3300"/>
                </a:solidFill>
                <a:latin typeface="Tahoma" pitchFamily="34" charset="0"/>
                <a:ea typeface="Arial Unicode MS" pitchFamily="34" charset="-128"/>
                <a:cs typeface="Tahoma" pitchFamily="34" charset="0"/>
              </a:rPr>
              <a:t>14 พ.ย.</a:t>
            </a:r>
            <a:r>
              <a:rPr lang="th-TH" sz="1400" b="1" dirty="0">
                <a:solidFill>
                  <a:srgbClr val="FF3300"/>
                </a:solidFill>
                <a:latin typeface="Tahoma" pitchFamily="34" charset="0"/>
                <a:ea typeface="Arial Unicode MS" pitchFamily="34" charset="-128"/>
                <a:cs typeface="Tahoma" pitchFamily="34" charset="0"/>
              </a:rPr>
              <a:t>55</a:t>
            </a:r>
            <a:endParaRPr lang="en-US" sz="1400" b="1" dirty="0">
              <a:solidFill>
                <a:srgbClr val="FF3300"/>
              </a:solidFill>
              <a:latin typeface="Tahoma" pitchFamily="34" charset="0"/>
              <a:ea typeface="Arial Unicode MS" pitchFamily="34" charset="-128"/>
              <a:cs typeface="Tahoma" pitchFamily="34" charset="0"/>
            </a:endParaRPr>
          </a:p>
          <a:p>
            <a:pPr defTabSz="842963">
              <a:spcBef>
                <a:spcPct val="50000"/>
              </a:spcBef>
            </a:pPr>
            <a:r>
              <a:rPr lang="en-US" sz="1100" b="1" dirty="0">
                <a:solidFill>
                  <a:srgbClr val="FF3300"/>
                </a:solidFill>
                <a:latin typeface="Tahoma" pitchFamily="34" charset="0"/>
                <a:ea typeface="Arial Unicode MS" pitchFamily="34" charset="-128"/>
                <a:cs typeface="Tahoma" pitchFamily="34" charset="0"/>
              </a:rPr>
              <a:t>Volume </a:t>
            </a:r>
            <a:r>
              <a:rPr lang="th-TH" sz="1100" b="1" dirty="0">
                <a:solidFill>
                  <a:srgbClr val="FF3300"/>
                </a:solidFill>
                <a:latin typeface="Tahoma" pitchFamily="34" charset="0"/>
                <a:ea typeface="Arial Unicode MS" pitchFamily="34" charset="-128"/>
                <a:cs typeface="Tahoma" pitchFamily="34" charset="0"/>
              </a:rPr>
              <a:t>ปี</a:t>
            </a:r>
            <a:r>
              <a:rPr lang="en-US" sz="1100" b="1" dirty="0">
                <a:solidFill>
                  <a:srgbClr val="FF3300"/>
                </a:solidFill>
                <a:latin typeface="Tahoma" pitchFamily="34" charset="0"/>
                <a:ea typeface="Arial Unicode MS" pitchFamily="34" charset="-128"/>
                <a:cs typeface="Tahoma" pitchFamily="34" charset="0"/>
              </a:rPr>
              <a:t> 55 </a:t>
            </a:r>
            <a:r>
              <a:rPr lang="th-TH" sz="1100" b="1" dirty="0">
                <a:solidFill>
                  <a:srgbClr val="FF3300"/>
                </a:solidFill>
                <a:latin typeface="Tahoma" pitchFamily="34" charset="0"/>
                <a:ea typeface="Arial Unicode MS" pitchFamily="34" charset="-128"/>
                <a:cs typeface="Tahoma" pitchFamily="34" charset="0"/>
              </a:rPr>
              <a:t>   </a:t>
            </a:r>
            <a:r>
              <a:rPr lang="th-TH" sz="1100" b="1" dirty="0" smtClean="0">
                <a:solidFill>
                  <a:srgbClr val="FF3300"/>
                </a:solidFill>
                <a:latin typeface="Tahoma" pitchFamily="34" charset="0"/>
                <a:ea typeface="Arial Unicode MS" pitchFamily="34" charset="-128"/>
                <a:cs typeface="Tahoma" pitchFamily="34" charset="0"/>
              </a:rPr>
              <a:t>40 </a:t>
            </a:r>
            <a:r>
              <a:rPr lang="en-US" sz="1100" b="1" dirty="0" smtClean="0">
                <a:solidFill>
                  <a:srgbClr val="FF3300"/>
                </a:solidFill>
                <a:latin typeface="Tahoma" pitchFamily="34" charset="0"/>
                <a:ea typeface="Arial Unicode MS" pitchFamily="34" charset="-128"/>
                <a:cs typeface="Tahoma" pitchFamily="34" charset="0"/>
              </a:rPr>
              <a:t>   </a:t>
            </a:r>
            <a:r>
              <a:rPr lang="en-US" sz="1100" b="1" dirty="0" err="1">
                <a:solidFill>
                  <a:srgbClr val="FF3300"/>
                </a:solidFill>
                <a:latin typeface="Tahoma" pitchFamily="34" charset="0"/>
                <a:ea typeface="Arial Unicode MS" pitchFamily="34" charset="-128"/>
                <a:cs typeface="Tahoma" pitchFamily="34" charset="0"/>
              </a:rPr>
              <a:t>mcm</a:t>
            </a:r>
            <a:r>
              <a:rPr lang="en-US" sz="1100" b="1" dirty="0">
                <a:solidFill>
                  <a:srgbClr val="FF3300"/>
                </a:solidFill>
                <a:latin typeface="Tahoma" pitchFamily="34" charset="0"/>
                <a:ea typeface="Arial Unicode MS" pitchFamily="34" charset="-128"/>
                <a:cs typeface="Tahoma" pitchFamily="34" charset="0"/>
              </a:rPr>
              <a:t>. </a:t>
            </a:r>
            <a:r>
              <a:rPr lang="th-TH" sz="1100" b="1" dirty="0" smtClean="0">
                <a:solidFill>
                  <a:srgbClr val="FF3300"/>
                </a:solidFill>
                <a:latin typeface="Tahoma" pitchFamily="34" charset="0"/>
                <a:ea typeface="Arial Unicode MS" pitchFamily="34" charset="-128"/>
                <a:cs typeface="Tahoma" pitchFamily="34" charset="0"/>
              </a:rPr>
              <a:t>(30%)</a:t>
            </a:r>
            <a:endParaRPr lang="en-US" sz="1100" b="1" dirty="0">
              <a:solidFill>
                <a:srgbClr val="FF3300"/>
              </a:solidFill>
              <a:latin typeface="Tahoma" pitchFamily="34" charset="0"/>
              <a:ea typeface="Arial Unicode MS" pitchFamily="34" charset="-128"/>
              <a:cs typeface="Tahoma" pitchFamily="34" charset="0"/>
            </a:endParaRPr>
          </a:p>
          <a:p>
            <a:pPr defTabSz="842963">
              <a:spcBef>
                <a:spcPct val="50000"/>
              </a:spcBef>
            </a:pPr>
            <a:r>
              <a:rPr lang="en-US" sz="1100" b="1" dirty="0">
                <a:solidFill>
                  <a:srgbClr val="3333FF"/>
                </a:solidFill>
                <a:latin typeface="Tahoma" pitchFamily="34" charset="0"/>
                <a:ea typeface="Arial Unicode MS" pitchFamily="34" charset="-128"/>
                <a:cs typeface="Tahoma" pitchFamily="34" charset="0"/>
              </a:rPr>
              <a:t>Volume</a:t>
            </a:r>
            <a:r>
              <a:rPr lang="th-TH" sz="1100" b="1" dirty="0">
                <a:solidFill>
                  <a:srgbClr val="3333FF"/>
                </a:solidFill>
                <a:latin typeface="Tahoma" pitchFamily="34" charset="0"/>
                <a:ea typeface="Arial Unicode MS" pitchFamily="34" charset="-128"/>
                <a:cs typeface="Tahoma" pitchFamily="34" charset="0"/>
              </a:rPr>
              <a:t> ปี</a:t>
            </a:r>
            <a:r>
              <a:rPr lang="en-US" sz="1100" b="1" dirty="0">
                <a:solidFill>
                  <a:srgbClr val="3333FF"/>
                </a:solidFill>
                <a:latin typeface="Tahoma" pitchFamily="34" charset="0"/>
                <a:ea typeface="Arial Unicode MS" pitchFamily="34" charset="-128"/>
                <a:cs typeface="Tahoma" pitchFamily="34" charset="0"/>
              </a:rPr>
              <a:t> 54 </a:t>
            </a:r>
            <a:r>
              <a:rPr lang="th-TH" sz="1100" b="1" dirty="0">
                <a:solidFill>
                  <a:srgbClr val="3333FF"/>
                </a:solidFill>
                <a:latin typeface="Tahoma" pitchFamily="34" charset="0"/>
                <a:ea typeface="Arial Unicode MS" pitchFamily="34" charset="-128"/>
                <a:cs typeface="Tahoma" pitchFamily="34" charset="0"/>
              </a:rPr>
              <a:t>   </a:t>
            </a:r>
            <a:r>
              <a:rPr lang="th-TH" sz="1100" b="1" dirty="0" smtClean="0">
                <a:solidFill>
                  <a:srgbClr val="3333FF"/>
                </a:solidFill>
                <a:latin typeface="Tahoma" pitchFamily="34" charset="0"/>
                <a:ea typeface="Arial Unicode MS" pitchFamily="34" charset="-128"/>
                <a:cs typeface="Tahoma" pitchFamily="34" charset="0"/>
              </a:rPr>
              <a:t>104  </a:t>
            </a:r>
            <a:r>
              <a:rPr lang="en-US" sz="1100" b="1" dirty="0" smtClean="0">
                <a:solidFill>
                  <a:srgbClr val="3333FF"/>
                </a:solidFill>
                <a:latin typeface="Tahoma" pitchFamily="34" charset="0"/>
                <a:ea typeface="Arial Unicode MS" pitchFamily="34" charset="-128"/>
                <a:cs typeface="Tahoma" pitchFamily="34" charset="0"/>
              </a:rPr>
              <a:t>  </a:t>
            </a:r>
            <a:r>
              <a:rPr lang="en-US" sz="1100" b="1" dirty="0" err="1">
                <a:solidFill>
                  <a:srgbClr val="3333FF"/>
                </a:solidFill>
                <a:latin typeface="Tahoma" pitchFamily="34" charset="0"/>
                <a:ea typeface="Arial Unicode MS" pitchFamily="34" charset="-128"/>
                <a:cs typeface="Tahoma" pitchFamily="34" charset="0"/>
              </a:rPr>
              <a:t>mcm</a:t>
            </a:r>
            <a:r>
              <a:rPr lang="en-US" sz="1100" b="1" dirty="0">
                <a:solidFill>
                  <a:srgbClr val="3333FF"/>
                </a:solidFill>
                <a:latin typeface="Tahoma" pitchFamily="34" charset="0"/>
                <a:ea typeface="Arial Unicode MS" pitchFamily="34" charset="-128"/>
                <a:cs typeface="Tahoma" pitchFamily="34" charset="0"/>
              </a:rPr>
              <a:t>. </a:t>
            </a:r>
            <a:r>
              <a:rPr lang="th-TH" sz="1100" b="1" dirty="0" smtClean="0">
                <a:solidFill>
                  <a:srgbClr val="3333FF"/>
                </a:solidFill>
                <a:latin typeface="Tahoma" pitchFamily="34" charset="0"/>
                <a:ea typeface="Arial Unicode MS" pitchFamily="34" charset="-128"/>
                <a:cs typeface="Tahoma" pitchFamily="34" charset="0"/>
              </a:rPr>
              <a:t>(70%)</a:t>
            </a:r>
            <a:endParaRPr lang="en-US" sz="1100" b="1" dirty="0">
              <a:solidFill>
                <a:srgbClr val="3333FF"/>
              </a:solidFill>
              <a:latin typeface="Tahoma" pitchFamily="34" charset="0"/>
              <a:ea typeface="Arial Unicode MS" pitchFamily="34" charset="-128"/>
              <a:cs typeface="Tahoma" pitchFamily="34" charset="0"/>
            </a:endParaRPr>
          </a:p>
          <a:p>
            <a:pPr defTabSz="842963">
              <a:spcBef>
                <a:spcPct val="50000"/>
              </a:spcBef>
            </a:pPr>
            <a:r>
              <a:rPr lang="th-TH" sz="1100" b="1" dirty="0">
                <a:solidFill>
                  <a:srgbClr val="CC00FF"/>
                </a:solidFill>
                <a:latin typeface="Tahoma" pitchFamily="34" charset="0"/>
                <a:ea typeface="Arial Unicode MS" pitchFamily="34" charset="-128"/>
                <a:cs typeface="Tahoma" pitchFamily="34" charset="0"/>
              </a:rPr>
              <a:t>น้อยกว่าปี  54</a:t>
            </a:r>
            <a:r>
              <a:rPr lang="en-US" sz="1100" b="1" dirty="0">
                <a:solidFill>
                  <a:srgbClr val="CC00FF"/>
                </a:solidFill>
                <a:latin typeface="Tahoma" pitchFamily="34" charset="0"/>
                <a:ea typeface="Arial Unicode MS" pitchFamily="34" charset="-128"/>
                <a:cs typeface="Tahoma" pitchFamily="34" charset="0"/>
              </a:rPr>
              <a:t> =  </a:t>
            </a:r>
            <a:r>
              <a:rPr lang="en-US" sz="1100" b="1" dirty="0" smtClean="0">
                <a:solidFill>
                  <a:srgbClr val="CC00FF"/>
                </a:solidFill>
                <a:latin typeface="Tahoma" pitchFamily="34" charset="0"/>
                <a:ea typeface="Arial Unicode MS" pitchFamily="34" charset="-128"/>
                <a:cs typeface="Tahoma" pitchFamily="34" charset="0"/>
              </a:rPr>
              <a:t>64     </a:t>
            </a:r>
            <a:r>
              <a:rPr lang="en-US" sz="1100" b="1" dirty="0" err="1">
                <a:solidFill>
                  <a:srgbClr val="CC00FF"/>
                </a:solidFill>
                <a:latin typeface="Tahoma" pitchFamily="34" charset="0"/>
                <a:ea typeface="Arial Unicode MS" pitchFamily="34" charset="-128"/>
                <a:cs typeface="Tahoma" pitchFamily="34" charset="0"/>
              </a:rPr>
              <a:t>mcm</a:t>
            </a:r>
            <a:r>
              <a:rPr lang="en-US" sz="1100" b="1" dirty="0">
                <a:solidFill>
                  <a:srgbClr val="CC00FF"/>
                </a:solidFill>
                <a:latin typeface="Tahoma" pitchFamily="34" charset="0"/>
                <a:ea typeface="Arial Unicode MS" pitchFamily="34" charset="-128"/>
                <a:cs typeface="Tahoma" pitchFamily="34" charset="0"/>
              </a:rPr>
              <a:t> </a:t>
            </a:r>
            <a:r>
              <a:rPr lang="th-TH" sz="1100" b="1" dirty="0" smtClean="0">
                <a:solidFill>
                  <a:srgbClr val="CC00FF"/>
                </a:solidFill>
                <a:latin typeface="Tahoma" pitchFamily="34" charset="0"/>
                <a:ea typeface="Arial Unicode MS" pitchFamily="34" charset="-128"/>
                <a:cs typeface="Tahoma" pitchFamily="34" charset="0"/>
              </a:rPr>
              <a:t>(47%)</a:t>
            </a:r>
            <a:endParaRPr lang="en-US" sz="1100" b="1" dirty="0">
              <a:solidFill>
                <a:srgbClr val="CC00FF"/>
              </a:solidFill>
              <a:latin typeface="Tahoma" pitchFamily="34" charset="0"/>
              <a:ea typeface="Arial Unicode MS" pitchFamily="34" charset="-128"/>
              <a:cs typeface="Tahoma" pitchFamily="34" charset="0"/>
            </a:endParaRPr>
          </a:p>
          <a:p>
            <a:pPr defTabSz="842963">
              <a:spcBef>
                <a:spcPct val="50000"/>
              </a:spcBef>
            </a:pPr>
            <a:r>
              <a:rPr lang="en-US" sz="1100" b="1" dirty="0">
                <a:solidFill>
                  <a:srgbClr val="FF3300"/>
                </a:solidFill>
                <a:latin typeface="Tahoma" pitchFamily="34" charset="0"/>
                <a:ea typeface="Arial Unicode MS" pitchFamily="34" charset="-128"/>
                <a:cs typeface="Tahoma" pitchFamily="34" charset="0"/>
              </a:rPr>
              <a:t>Inflow  </a:t>
            </a:r>
            <a:r>
              <a:rPr lang="th-TH" sz="1100" b="1" dirty="0">
                <a:solidFill>
                  <a:srgbClr val="FF3300"/>
                </a:solidFill>
                <a:latin typeface="Tahoma" pitchFamily="34" charset="0"/>
                <a:ea typeface="Arial Unicode MS" pitchFamily="34" charset="-128"/>
                <a:cs typeface="Tahoma" pitchFamily="34" charset="0"/>
              </a:rPr>
              <a:t> </a:t>
            </a:r>
            <a:r>
              <a:rPr lang="en-US" sz="1100" b="1" dirty="0">
                <a:solidFill>
                  <a:srgbClr val="FF3300"/>
                </a:solidFill>
                <a:latin typeface="Tahoma" pitchFamily="34" charset="0"/>
                <a:ea typeface="Arial Unicode MS" pitchFamily="34" charset="-128"/>
                <a:cs typeface="Tahoma" pitchFamily="34" charset="0"/>
              </a:rPr>
              <a:t>        </a:t>
            </a:r>
            <a:r>
              <a:rPr lang="en-US" sz="1100" b="1" dirty="0" smtClean="0">
                <a:solidFill>
                  <a:srgbClr val="FF3300"/>
                </a:solidFill>
                <a:latin typeface="Tahoma" pitchFamily="34" charset="0"/>
                <a:ea typeface="Arial Unicode MS" pitchFamily="34" charset="-128"/>
                <a:cs typeface="Tahoma" pitchFamily="34" charset="0"/>
              </a:rPr>
              <a:t>0.00 </a:t>
            </a:r>
            <a:r>
              <a:rPr lang="th-TH" sz="1100" b="1" dirty="0" smtClean="0">
                <a:solidFill>
                  <a:srgbClr val="FF3300"/>
                </a:solidFill>
                <a:latin typeface="Tahoma" pitchFamily="34" charset="0"/>
                <a:ea typeface="Arial Unicode MS" pitchFamily="34" charset="-128"/>
                <a:cs typeface="Tahoma" pitchFamily="34" charset="0"/>
              </a:rPr>
              <a:t> </a:t>
            </a:r>
            <a:r>
              <a:rPr lang="en-US" sz="1100" b="1" dirty="0" smtClean="0">
                <a:solidFill>
                  <a:srgbClr val="FF3300"/>
                </a:solidFill>
                <a:latin typeface="Tahoma" pitchFamily="34" charset="0"/>
                <a:ea typeface="Arial Unicode MS" pitchFamily="34" charset="-128"/>
                <a:cs typeface="Tahoma" pitchFamily="34" charset="0"/>
              </a:rPr>
              <a:t>   </a:t>
            </a:r>
            <a:r>
              <a:rPr lang="en-US" sz="1100" b="1" dirty="0" err="1">
                <a:solidFill>
                  <a:srgbClr val="FF3300"/>
                </a:solidFill>
                <a:latin typeface="Tahoma" pitchFamily="34" charset="0"/>
                <a:ea typeface="Arial Unicode MS" pitchFamily="34" charset="-128"/>
                <a:cs typeface="Tahoma" pitchFamily="34" charset="0"/>
              </a:rPr>
              <a:t>mcm</a:t>
            </a:r>
            <a:r>
              <a:rPr lang="en-US" sz="1100" b="1" dirty="0">
                <a:solidFill>
                  <a:srgbClr val="FF3300"/>
                </a:solidFill>
                <a:latin typeface="Tahoma" pitchFamily="34" charset="0"/>
                <a:ea typeface="Arial Unicode MS" pitchFamily="34" charset="-128"/>
                <a:cs typeface="Tahoma" pitchFamily="34" charset="0"/>
              </a:rPr>
              <a:t>.   </a:t>
            </a:r>
          </a:p>
          <a:p>
            <a:pPr defTabSz="842963">
              <a:spcBef>
                <a:spcPct val="50000"/>
              </a:spcBef>
            </a:pPr>
            <a:r>
              <a:rPr lang="en-US" sz="1100" b="1" dirty="0">
                <a:solidFill>
                  <a:srgbClr val="FF3300"/>
                </a:solidFill>
                <a:latin typeface="Tahoma" pitchFamily="34" charset="0"/>
                <a:ea typeface="Arial Unicode MS" pitchFamily="34" charset="-128"/>
                <a:cs typeface="Tahoma" pitchFamily="34" charset="0"/>
              </a:rPr>
              <a:t>Release</a:t>
            </a:r>
            <a:r>
              <a:rPr lang="th-TH" sz="1100" b="1" dirty="0">
                <a:solidFill>
                  <a:srgbClr val="FF3300"/>
                </a:solidFill>
                <a:latin typeface="Tahoma" pitchFamily="34" charset="0"/>
                <a:ea typeface="Arial Unicode MS" pitchFamily="34" charset="-128"/>
                <a:cs typeface="Tahoma" pitchFamily="34" charset="0"/>
              </a:rPr>
              <a:t>         </a:t>
            </a:r>
            <a:r>
              <a:rPr lang="th-TH" sz="1100" b="1" dirty="0" smtClean="0">
                <a:solidFill>
                  <a:srgbClr val="FF3300"/>
                </a:solidFill>
                <a:latin typeface="Tahoma" pitchFamily="34" charset="0"/>
                <a:ea typeface="Arial Unicode MS" pitchFamily="34" charset="-128"/>
                <a:cs typeface="Tahoma" pitchFamily="34" charset="0"/>
              </a:rPr>
              <a:t>0.06</a:t>
            </a:r>
            <a:r>
              <a:rPr lang="en-US" sz="1100" b="1" dirty="0" smtClean="0">
                <a:solidFill>
                  <a:srgbClr val="FF3300"/>
                </a:solidFill>
                <a:latin typeface="Tahoma" pitchFamily="34" charset="0"/>
                <a:ea typeface="Arial Unicode MS" pitchFamily="34" charset="-128"/>
                <a:cs typeface="Tahoma" pitchFamily="34" charset="0"/>
              </a:rPr>
              <a:t>     </a:t>
            </a:r>
            <a:r>
              <a:rPr lang="en-US" sz="1100" b="1" dirty="0" err="1">
                <a:solidFill>
                  <a:srgbClr val="FF3300"/>
                </a:solidFill>
                <a:latin typeface="Tahoma" pitchFamily="34" charset="0"/>
                <a:ea typeface="Arial Unicode MS" pitchFamily="34" charset="-128"/>
                <a:cs typeface="Tahoma" pitchFamily="34" charset="0"/>
              </a:rPr>
              <a:t>mcm</a:t>
            </a:r>
            <a:r>
              <a:rPr lang="en-US" sz="1100" b="1" dirty="0">
                <a:solidFill>
                  <a:srgbClr val="FF3300"/>
                </a:solidFill>
                <a:latin typeface="Tahoma" pitchFamily="34" charset="0"/>
                <a:ea typeface="Arial Unicode MS" pitchFamily="34" charset="-128"/>
                <a:cs typeface="Tahoma" pitchFamily="34" charset="0"/>
              </a:rPr>
              <a:t>.</a:t>
            </a:r>
          </a:p>
          <a:p>
            <a:pPr defTabSz="842963">
              <a:spcBef>
                <a:spcPct val="50000"/>
              </a:spcBef>
            </a:pPr>
            <a:r>
              <a:rPr lang="th-TH" sz="1100" b="1" dirty="0">
                <a:solidFill>
                  <a:srgbClr val="FF3300"/>
                </a:solidFill>
                <a:latin typeface="Tahoma" pitchFamily="34" charset="0"/>
                <a:ea typeface="Arial Unicode MS" pitchFamily="34" charset="-128"/>
                <a:cs typeface="Tahoma" pitchFamily="34" charset="0"/>
              </a:rPr>
              <a:t>รับได้อีก            </a:t>
            </a:r>
            <a:r>
              <a:rPr lang="th-TH" sz="1100" b="1" dirty="0" smtClean="0">
                <a:solidFill>
                  <a:srgbClr val="FF3300"/>
                </a:solidFill>
                <a:latin typeface="Tahoma" pitchFamily="34" charset="0"/>
                <a:ea typeface="Arial Unicode MS" pitchFamily="34" charset="-128"/>
                <a:cs typeface="Tahoma" pitchFamily="34" charset="0"/>
              </a:rPr>
              <a:t>95      </a:t>
            </a:r>
            <a:r>
              <a:rPr lang="en-US" sz="1100" b="1" dirty="0" smtClean="0">
                <a:solidFill>
                  <a:srgbClr val="FF3300"/>
                </a:solidFill>
                <a:latin typeface="Tahoma" pitchFamily="34" charset="0"/>
                <a:ea typeface="Arial Unicode MS" pitchFamily="34" charset="-128"/>
                <a:cs typeface="Tahoma" pitchFamily="34" charset="0"/>
              </a:rPr>
              <a:t> </a:t>
            </a:r>
            <a:r>
              <a:rPr lang="en-US" sz="1100" b="1" dirty="0" err="1">
                <a:solidFill>
                  <a:srgbClr val="FF3300"/>
                </a:solidFill>
                <a:latin typeface="Tahoma" pitchFamily="34" charset="0"/>
                <a:ea typeface="Arial Unicode MS" pitchFamily="34" charset="-128"/>
                <a:cs typeface="Tahoma" pitchFamily="34" charset="0"/>
              </a:rPr>
              <a:t>mcm</a:t>
            </a:r>
            <a:endParaRPr lang="th-TH" sz="1100" b="1" dirty="0">
              <a:solidFill>
                <a:srgbClr val="FF3300"/>
              </a:solidFill>
              <a:latin typeface="Tahoma" pitchFamily="34" charset="0"/>
              <a:ea typeface="Arial Unicode MS" pitchFamily="34" charset="-128"/>
              <a:cs typeface="Tahoma" pitchFamily="34" charset="0"/>
            </a:endParaRPr>
          </a:p>
        </p:txBody>
      </p:sp>
      <p:sp>
        <p:nvSpPr>
          <p:cNvPr id="238603" name="Text Box 11"/>
          <p:cNvSpPr txBox="1">
            <a:spLocks noChangeArrowheads="1"/>
          </p:cNvSpPr>
          <p:nvPr/>
        </p:nvSpPr>
        <p:spPr bwMode="auto">
          <a:xfrm>
            <a:off x="827088" y="4941888"/>
            <a:ext cx="3060700" cy="588962"/>
          </a:xfrm>
          <a:prstGeom prst="rect">
            <a:avLst/>
          </a:prstGeom>
          <a:gradFill rotWithShape="1">
            <a:gsLst>
              <a:gs pos="0">
                <a:srgbClr val="FFFF99"/>
              </a:gs>
              <a:gs pos="100000">
                <a:srgbClr val="767647"/>
              </a:gs>
            </a:gsLst>
            <a:lin ang="5400000" scaled="1"/>
          </a:gradFill>
          <a:ln w="9525" algn="ctr">
            <a:solidFill>
              <a:srgbClr val="FF0000"/>
            </a:solidFill>
            <a:miter lim="800000"/>
            <a:headEnd/>
            <a:tailEnd/>
          </a:ln>
        </p:spPr>
        <p:txBody>
          <a:bodyPr lIns="82677" tIns="41337" rIns="82677" bIns="41337">
            <a:spAutoFit/>
          </a:bodyPr>
          <a:lstStyle/>
          <a:p>
            <a:pPr defTabSz="842963">
              <a:spcBef>
                <a:spcPct val="50000"/>
              </a:spcBef>
            </a:pPr>
            <a:r>
              <a:rPr lang="en-US" sz="1300" b="1" dirty="0">
                <a:solidFill>
                  <a:srgbClr val="000000"/>
                </a:solidFill>
                <a:ea typeface="Arial Unicode MS" pitchFamily="34" charset="-128"/>
                <a:cs typeface="Arial Unicode MS" pitchFamily="34" charset="-128"/>
              </a:rPr>
              <a:t>Avg. Annual Inflow  161       </a:t>
            </a:r>
            <a:r>
              <a:rPr lang="en-US" sz="1300" b="1" dirty="0" err="1">
                <a:solidFill>
                  <a:srgbClr val="000000"/>
                </a:solidFill>
                <a:ea typeface="Arial Unicode MS" pitchFamily="34" charset="-128"/>
                <a:cs typeface="Arial Unicode MS" pitchFamily="34" charset="-128"/>
              </a:rPr>
              <a:t>mcm</a:t>
            </a:r>
            <a:r>
              <a:rPr lang="en-US" sz="1300" b="1" dirty="0">
                <a:solidFill>
                  <a:srgbClr val="000000"/>
                </a:solidFill>
                <a:ea typeface="Arial Unicode MS" pitchFamily="34" charset="-128"/>
                <a:cs typeface="Arial Unicode MS" pitchFamily="34" charset="-128"/>
              </a:rPr>
              <a:t>.</a:t>
            </a:r>
          </a:p>
          <a:p>
            <a:pPr defTabSz="842963">
              <a:spcBef>
                <a:spcPct val="50000"/>
              </a:spcBef>
            </a:pPr>
            <a:r>
              <a:rPr lang="en-US" sz="1300" b="1" dirty="0">
                <a:solidFill>
                  <a:srgbClr val="000000"/>
                </a:solidFill>
                <a:ea typeface="Arial Unicode MS" pitchFamily="34" charset="-128"/>
                <a:cs typeface="Arial Unicode MS" pitchFamily="34" charset="-128"/>
              </a:rPr>
              <a:t>Acc. Inflow               </a:t>
            </a:r>
            <a:r>
              <a:rPr lang="en-US" sz="1300" b="1" dirty="0" smtClean="0">
                <a:solidFill>
                  <a:srgbClr val="000000"/>
                </a:solidFill>
                <a:ea typeface="Arial Unicode MS" pitchFamily="34" charset="-128"/>
                <a:cs typeface="Arial Unicode MS" pitchFamily="34" charset="-128"/>
              </a:rPr>
              <a:t>47.84       </a:t>
            </a:r>
            <a:r>
              <a:rPr lang="en-US" sz="1300" b="1" dirty="0" err="1">
                <a:solidFill>
                  <a:srgbClr val="000000"/>
                </a:solidFill>
                <a:ea typeface="Arial Unicode MS" pitchFamily="34" charset="-128"/>
                <a:cs typeface="Arial Unicode MS" pitchFamily="34" charset="-128"/>
              </a:rPr>
              <a:t>mcm</a:t>
            </a:r>
            <a:r>
              <a:rPr lang="en-US" sz="1300" b="1" dirty="0">
                <a:solidFill>
                  <a:srgbClr val="000000"/>
                </a:solidFill>
                <a:ea typeface="Arial Unicode MS" pitchFamily="34" charset="-128"/>
                <a:cs typeface="Arial Unicode MS" pitchFamily="34" charset="-128"/>
              </a:rPr>
              <a:t>.</a:t>
            </a:r>
            <a:endParaRPr lang="th-TH" sz="1300" b="1" dirty="0">
              <a:solidFill>
                <a:srgbClr val="000000"/>
              </a:solidFill>
              <a:ea typeface="Arial Unicode MS" pitchFamily="34" charset="-128"/>
              <a:cs typeface="Arial Unicode MS" pitchFamily="34" charset="-128"/>
            </a:endParaRPr>
          </a:p>
        </p:txBody>
      </p:sp>
      <p:sp>
        <p:nvSpPr>
          <p:cNvPr id="238604" name="Text Box 18"/>
          <p:cNvSpPr txBox="1">
            <a:spLocks noChangeArrowheads="1"/>
          </p:cNvSpPr>
          <p:nvPr/>
        </p:nvSpPr>
        <p:spPr bwMode="auto">
          <a:xfrm>
            <a:off x="3132138" y="3789363"/>
            <a:ext cx="919162" cy="390525"/>
          </a:xfrm>
          <a:prstGeom prst="rect">
            <a:avLst/>
          </a:prstGeom>
          <a:noFill/>
          <a:ln w="9525">
            <a:noFill/>
            <a:miter lim="800000"/>
            <a:headEnd/>
            <a:tailEnd/>
          </a:ln>
        </p:spPr>
        <p:txBody>
          <a:bodyPr lIns="86598" tIns="43307" rIns="86598" bIns="43307">
            <a:spAutoFit/>
          </a:bodyPr>
          <a:lstStyle/>
          <a:p>
            <a:pPr defTabSz="884238" eaLnBrk="0" hangingPunct="0"/>
            <a:r>
              <a:rPr lang="th-TH" sz="2000" b="1">
                <a:solidFill>
                  <a:srgbClr val="FF3300"/>
                </a:solidFill>
                <a:latin typeface="Angsana New" pitchFamily="18" charset="-34"/>
                <a:ea typeface="Arial Unicode MS" pitchFamily="34" charset="-128"/>
                <a:cs typeface="EucrosiaUPC" pitchFamily="18" charset="-34"/>
              </a:rPr>
              <a:t>ปี 2555</a:t>
            </a:r>
            <a:endParaRPr lang="en-US" sz="2000" b="1">
              <a:solidFill>
                <a:srgbClr val="FF3300"/>
              </a:solidFill>
              <a:latin typeface="Angsana New" pitchFamily="18" charset="-34"/>
              <a:ea typeface="Arial Unicode MS" pitchFamily="34" charset="-128"/>
              <a:cs typeface="EucrosiaUPC" pitchFamily="18" charset="-34"/>
            </a:endParaRPr>
          </a:p>
        </p:txBody>
      </p:sp>
      <p:pic>
        <p:nvPicPr>
          <p:cNvPr id="238605" name="Picture 49"/>
          <p:cNvPicPr>
            <a:picLocks noChangeAspect="1" noChangeArrowheads="1"/>
          </p:cNvPicPr>
          <p:nvPr/>
        </p:nvPicPr>
        <p:blipFill>
          <a:blip r:embed="rId6" cstate="print"/>
          <a:srcRect/>
          <a:stretch>
            <a:fillRect/>
          </a:stretch>
        </p:blipFill>
        <p:spPr bwMode="auto">
          <a:xfrm>
            <a:off x="755650" y="4581525"/>
            <a:ext cx="8064500" cy="358775"/>
          </a:xfrm>
          <a:prstGeom prst="rect">
            <a:avLst/>
          </a:prstGeom>
          <a:noFill/>
          <a:ln w="9525">
            <a:noFill/>
            <a:miter lim="800000"/>
            <a:headEnd/>
            <a:tailEnd/>
          </a:ln>
        </p:spPr>
      </p:pic>
      <p:sp>
        <p:nvSpPr>
          <p:cNvPr id="238606" name="Text Box 14"/>
          <p:cNvSpPr txBox="1">
            <a:spLocks noChangeArrowheads="1"/>
          </p:cNvSpPr>
          <p:nvPr/>
        </p:nvSpPr>
        <p:spPr bwMode="auto">
          <a:xfrm>
            <a:off x="3851275" y="2924175"/>
            <a:ext cx="1352550" cy="366713"/>
          </a:xfrm>
          <a:prstGeom prst="rect">
            <a:avLst/>
          </a:prstGeom>
          <a:noFill/>
          <a:ln w="9525">
            <a:noFill/>
            <a:miter lim="800000"/>
            <a:headEnd/>
            <a:tailEnd/>
          </a:ln>
          <a:effectLst/>
        </p:spPr>
        <p:txBody>
          <a:bodyPr wrap="none">
            <a:spAutoFit/>
          </a:bodyPr>
          <a:lstStyle/>
          <a:p>
            <a:r>
              <a:rPr lang="th-TH" sz="1800">
                <a:solidFill>
                  <a:srgbClr val="000000"/>
                </a:solidFill>
                <a:latin typeface="Cordia New" pitchFamily="34" charset="-34"/>
                <a:cs typeface="Cordia New" pitchFamily="34" charset="-34"/>
              </a:rPr>
              <a:t>เกณฑ์เก็บกักสูงสุด</a:t>
            </a:r>
          </a:p>
        </p:txBody>
      </p:sp>
      <p:sp>
        <p:nvSpPr>
          <p:cNvPr id="238607" name="Line 15"/>
          <p:cNvSpPr>
            <a:spLocks noChangeShapeType="1"/>
          </p:cNvSpPr>
          <p:nvPr/>
        </p:nvSpPr>
        <p:spPr bwMode="auto">
          <a:xfrm>
            <a:off x="5146675" y="3140075"/>
            <a:ext cx="144463" cy="144463"/>
          </a:xfrm>
          <a:prstGeom prst="line">
            <a:avLst/>
          </a:prstGeom>
          <a:noFill/>
          <a:ln w="9525">
            <a:solidFill>
              <a:schemeClr val="tx1"/>
            </a:solidFill>
            <a:round/>
            <a:headEnd/>
            <a:tailEnd type="triangle" w="med" len="med"/>
          </a:ln>
          <a:effectLst/>
        </p:spPr>
        <p:txBody>
          <a:bodyPr/>
          <a:lstStyle/>
          <a:p>
            <a:endParaRPr lang="th-TH">
              <a:solidFill>
                <a:srgbClr val="000000"/>
              </a:solidFill>
            </a:endParaRPr>
          </a:p>
        </p:txBody>
      </p:sp>
      <p:sp>
        <p:nvSpPr>
          <p:cNvPr id="238608" name="Text Box 16"/>
          <p:cNvSpPr txBox="1">
            <a:spLocks noChangeArrowheads="1"/>
          </p:cNvSpPr>
          <p:nvPr/>
        </p:nvSpPr>
        <p:spPr bwMode="auto">
          <a:xfrm>
            <a:off x="5076825" y="3429000"/>
            <a:ext cx="1363663" cy="366713"/>
          </a:xfrm>
          <a:prstGeom prst="rect">
            <a:avLst/>
          </a:prstGeom>
          <a:noFill/>
          <a:ln w="9525">
            <a:noFill/>
            <a:miter lim="800000"/>
            <a:headEnd/>
            <a:tailEnd/>
          </a:ln>
          <a:effectLst/>
        </p:spPr>
        <p:txBody>
          <a:bodyPr wrap="none">
            <a:spAutoFit/>
          </a:bodyPr>
          <a:lstStyle/>
          <a:p>
            <a:r>
              <a:rPr lang="th-TH" sz="1800">
                <a:solidFill>
                  <a:srgbClr val="000000"/>
                </a:solidFill>
                <a:latin typeface="Cordia New" pitchFamily="34" charset="-34"/>
                <a:cs typeface="Cordia New" pitchFamily="34" charset="-34"/>
              </a:rPr>
              <a:t>เกณฑ์เก็บกักต่ำสุด</a:t>
            </a:r>
          </a:p>
        </p:txBody>
      </p:sp>
      <p:sp>
        <p:nvSpPr>
          <p:cNvPr id="238609" name="Line 17"/>
          <p:cNvSpPr>
            <a:spLocks noChangeShapeType="1"/>
          </p:cNvSpPr>
          <p:nvPr/>
        </p:nvSpPr>
        <p:spPr bwMode="auto">
          <a:xfrm>
            <a:off x="6084888" y="3644900"/>
            <a:ext cx="142875" cy="215900"/>
          </a:xfrm>
          <a:prstGeom prst="line">
            <a:avLst/>
          </a:prstGeom>
          <a:noFill/>
          <a:ln w="9525">
            <a:solidFill>
              <a:schemeClr val="tx1"/>
            </a:solidFill>
            <a:round/>
            <a:headEnd/>
            <a:tailEnd type="triangle" w="med" len="med"/>
          </a:ln>
          <a:effectLst/>
        </p:spPr>
        <p:txBody>
          <a:bodyPr/>
          <a:lstStyle/>
          <a:p>
            <a:endParaRPr lang="th-TH">
              <a:solidFill>
                <a:srgbClr val="000000"/>
              </a:solidFill>
            </a:endParaRPr>
          </a:p>
        </p:txBody>
      </p:sp>
      <p:sp>
        <p:nvSpPr>
          <p:cNvPr id="238611" name="Text Box 5"/>
          <p:cNvSpPr txBox="1">
            <a:spLocks noChangeArrowheads="1"/>
          </p:cNvSpPr>
          <p:nvPr/>
        </p:nvSpPr>
        <p:spPr bwMode="auto">
          <a:xfrm>
            <a:off x="900113" y="1052513"/>
            <a:ext cx="2971800" cy="344487"/>
          </a:xfrm>
          <a:prstGeom prst="rect">
            <a:avLst/>
          </a:prstGeom>
          <a:noFill/>
          <a:ln w="9525">
            <a:noFill/>
            <a:miter lim="800000"/>
            <a:headEnd/>
            <a:tailEnd/>
          </a:ln>
        </p:spPr>
        <p:txBody>
          <a:bodyPr lIns="86512" tIns="43259" rIns="86512" bIns="43259">
            <a:spAutoFit/>
          </a:bodyPr>
          <a:lstStyle/>
          <a:p>
            <a:pPr defTabSz="873125" eaLnBrk="0" hangingPunct="0">
              <a:spcBef>
                <a:spcPct val="50000"/>
              </a:spcBef>
            </a:pPr>
            <a:r>
              <a:rPr lang="th-TH" sz="1700" b="1">
                <a:solidFill>
                  <a:srgbClr val="FF0000"/>
                </a:solidFill>
                <a:latin typeface="Angsana New" pitchFamily="18" charset="-34"/>
                <a:ea typeface="Arial Unicode MS" pitchFamily="34" charset="-128"/>
                <a:cs typeface="EucrosiaUPC" pitchFamily="18" charset="-34"/>
              </a:rPr>
              <a:t>ปริมาตรน้ำเก็บกักสูงสุด  </a:t>
            </a:r>
            <a:r>
              <a:rPr lang="en-US" sz="1700" b="1">
                <a:solidFill>
                  <a:srgbClr val="FF0000"/>
                </a:solidFill>
                <a:latin typeface="Angsana New" pitchFamily="18" charset="-34"/>
                <a:ea typeface="Arial Unicode MS" pitchFamily="34" charset="-128"/>
                <a:cs typeface="EucrosiaUPC" pitchFamily="18" charset="-34"/>
              </a:rPr>
              <a:t>135 </a:t>
            </a:r>
            <a:r>
              <a:rPr lang="th-TH" sz="1700" b="1">
                <a:solidFill>
                  <a:srgbClr val="FF0000"/>
                </a:solidFill>
                <a:latin typeface="Angsana New" pitchFamily="18" charset="-34"/>
                <a:ea typeface="Arial Unicode MS" pitchFamily="34" charset="-128"/>
                <a:cs typeface="EucrosiaUPC" pitchFamily="18" charset="-34"/>
              </a:rPr>
              <a:t> ล้าน ลบ.ม.</a:t>
            </a:r>
          </a:p>
        </p:txBody>
      </p:sp>
      <p:pic>
        <p:nvPicPr>
          <p:cNvPr id="392197" name="Picture 5"/>
          <p:cNvPicPr>
            <a:picLocks noChangeAspect="1" noChangeArrowheads="1"/>
          </p:cNvPicPr>
          <p:nvPr/>
        </p:nvPicPr>
        <p:blipFill>
          <a:blip r:embed="rId7" cstate="print"/>
          <a:srcRect/>
          <a:stretch>
            <a:fillRect/>
          </a:stretch>
        </p:blipFill>
        <p:spPr bwMode="auto">
          <a:xfrm>
            <a:off x="107504" y="0"/>
            <a:ext cx="2514600" cy="5905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634" name="Object 3"/>
          <p:cNvGraphicFramePr>
            <a:graphicFrameLocks noChangeAspect="1"/>
          </p:cNvGraphicFramePr>
          <p:nvPr/>
        </p:nvGraphicFramePr>
        <p:xfrm>
          <a:off x="0" y="0"/>
          <a:ext cx="9085263" cy="4992688"/>
        </p:xfrm>
        <a:graphic>
          <a:graphicData uri="http://schemas.openxmlformats.org/presentationml/2006/ole">
            <p:oleObj spid="_x0000_s396290" name="แผนภูมิ" r:id="rId4" imgW="8896384" imgH="4886256" progId="MSGraph.Chart.8">
              <p:embed followColorScheme="full"/>
            </p:oleObj>
          </a:graphicData>
        </a:graphic>
      </p:graphicFrame>
      <p:sp>
        <p:nvSpPr>
          <p:cNvPr id="197635" name="Text Box 5"/>
          <p:cNvSpPr txBox="1">
            <a:spLocks noChangeArrowheads="1"/>
          </p:cNvSpPr>
          <p:nvPr/>
        </p:nvSpPr>
        <p:spPr bwMode="auto">
          <a:xfrm>
            <a:off x="1258888" y="981075"/>
            <a:ext cx="3317875" cy="242888"/>
          </a:xfrm>
          <a:prstGeom prst="rect">
            <a:avLst/>
          </a:prstGeom>
          <a:noFill/>
          <a:ln w="9525">
            <a:noFill/>
            <a:miter lim="800000"/>
            <a:headEnd/>
            <a:tailEnd/>
          </a:ln>
        </p:spPr>
        <p:txBody>
          <a:bodyPr lIns="82677" tIns="41337" rIns="82677" bIns="41337"/>
          <a:lstStyle/>
          <a:p>
            <a:pPr defTabSz="842963" eaLnBrk="0" hangingPunct="0"/>
            <a:r>
              <a:rPr lang="th-TH" sz="1800" b="1">
                <a:solidFill>
                  <a:srgbClr val="FF0000"/>
                </a:solidFill>
                <a:latin typeface="Angsana New" pitchFamily="18" charset="-34"/>
                <a:ea typeface="Arial Unicode MS" pitchFamily="34" charset="-128"/>
                <a:cs typeface="EucrosiaUPC" pitchFamily="18" charset="-34"/>
              </a:rPr>
              <a:t>ปริมาตรน้ำเก็บกักปกติ  2,432  ล้าน ลบ.ม.</a:t>
            </a:r>
          </a:p>
        </p:txBody>
      </p:sp>
      <p:graphicFrame>
        <p:nvGraphicFramePr>
          <p:cNvPr id="197637" name="Object 12"/>
          <p:cNvGraphicFramePr>
            <a:graphicFrameLocks noChangeAspect="1"/>
          </p:cNvGraphicFramePr>
          <p:nvPr>
            <p:ph idx="4294967295"/>
          </p:nvPr>
        </p:nvGraphicFramePr>
        <p:xfrm>
          <a:off x="247650" y="4586288"/>
          <a:ext cx="8443913" cy="2046287"/>
        </p:xfrm>
        <a:graphic>
          <a:graphicData uri="http://schemas.openxmlformats.org/presentationml/2006/ole">
            <p:oleObj spid="_x0000_s396291" name="แผนภูมิ" r:id="rId5" imgW="11792013" imgH="2857570" progId="MSGraph.Chart.8">
              <p:embed/>
            </p:oleObj>
          </a:graphicData>
        </a:graphic>
      </p:graphicFrame>
      <p:sp>
        <p:nvSpPr>
          <p:cNvPr id="197638" name="Text Box 16"/>
          <p:cNvSpPr txBox="1">
            <a:spLocks noChangeArrowheads="1"/>
          </p:cNvSpPr>
          <p:nvPr/>
        </p:nvSpPr>
        <p:spPr bwMode="auto">
          <a:xfrm>
            <a:off x="1244600" y="4724400"/>
            <a:ext cx="3014663" cy="583612"/>
          </a:xfrm>
          <a:prstGeom prst="rect">
            <a:avLst/>
          </a:prstGeom>
          <a:solidFill>
            <a:schemeClr val="bg2">
              <a:alpha val="72940"/>
            </a:schemeClr>
          </a:solidFill>
          <a:ln w="9525" algn="ctr">
            <a:solidFill>
              <a:srgbClr val="FF3300"/>
            </a:solidFill>
            <a:miter lim="800000"/>
            <a:headEnd/>
            <a:tailEnd/>
          </a:ln>
        </p:spPr>
        <p:txBody>
          <a:bodyPr lIns="82673" tIns="41334" rIns="82673" bIns="41334">
            <a:spAutoFit/>
          </a:bodyPr>
          <a:lstStyle/>
          <a:p>
            <a:pPr defTabSz="842963">
              <a:spcBef>
                <a:spcPct val="50000"/>
              </a:spcBef>
            </a:pPr>
            <a:r>
              <a:rPr lang="en-US" sz="1300" b="1" dirty="0">
                <a:solidFill>
                  <a:srgbClr val="000000"/>
                </a:solidFill>
                <a:ea typeface="Arial Unicode MS" pitchFamily="34" charset="-128"/>
                <a:cs typeface="Arial Unicode MS" pitchFamily="34" charset="-128"/>
              </a:rPr>
              <a:t>Avg. Annual Inflow    2,271    </a:t>
            </a:r>
            <a:r>
              <a:rPr lang="en-US" sz="1300" b="1" dirty="0" err="1">
                <a:solidFill>
                  <a:srgbClr val="000000"/>
                </a:solidFill>
                <a:ea typeface="Arial Unicode MS" pitchFamily="34" charset="-128"/>
                <a:cs typeface="Arial Unicode MS" pitchFamily="34" charset="-128"/>
              </a:rPr>
              <a:t>mcm</a:t>
            </a:r>
            <a:r>
              <a:rPr lang="en-US" sz="1300" b="1" dirty="0">
                <a:solidFill>
                  <a:srgbClr val="000000"/>
                </a:solidFill>
                <a:ea typeface="Arial Unicode MS" pitchFamily="34" charset="-128"/>
                <a:cs typeface="Arial Unicode MS" pitchFamily="34" charset="-128"/>
              </a:rPr>
              <a:t>.</a:t>
            </a:r>
          </a:p>
          <a:p>
            <a:pPr defTabSz="842963">
              <a:spcBef>
                <a:spcPct val="50000"/>
              </a:spcBef>
            </a:pPr>
            <a:r>
              <a:rPr lang="en-US" sz="1300" b="1" dirty="0">
                <a:solidFill>
                  <a:srgbClr val="000000"/>
                </a:solidFill>
                <a:ea typeface="Arial Unicode MS" pitchFamily="34" charset="-128"/>
                <a:cs typeface="Arial Unicode MS" pitchFamily="34" charset="-128"/>
              </a:rPr>
              <a:t>Acc. Inflow                 </a:t>
            </a:r>
            <a:r>
              <a:rPr lang="en-US" sz="1300" b="1" dirty="0" smtClean="0">
                <a:solidFill>
                  <a:srgbClr val="000000"/>
                </a:solidFill>
                <a:ea typeface="Arial Unicode MS" pitchFamily="34" charset="-128"/>
                <a:cs typeface="Arial Unicode MS" pitchFamily="34" charset="-128"/>
              </a:rPr>
              <a:t>1,202       </a:t>
            </a:r>
            <a:r>
              <a:rPr lang="en-US" sz="1300" b="1" dirty="0" err="1">
                <a:solidFill>
                  <a:srgbClr val="000000"/>
                </a:solidFill>
                <a:ea typeface="Arial Unicode MS" pitchFamily="34" charset="-128"/>
                <a:cs typeface="Arial Unicode MS" pitchFamily="34" charset="-128"/>
              </a:rPr>
              <a:t>mcm</a:t>
            </a:r>
            <a:r>
              <a:rPr lang="en-US" sz="1300" b="1" dirty="0">
                <a:solidFill>
                  <a:srgbClr val="000000"/>
                </a:solidFill>
                <a:ea typeface="Arial Unicode MS" pitchFamily="34" charset="-128"/>
                <a:cs typeface="Arial Unicode MS" pitchFamily="34" charset="-128"/>
              </a:rPr>
              <a:t>.</a:t>
            </a:r>
            <a:endParaRPr lang="th-TH" sz="1300" b="1" dirty="0">
              <a:solidFill>
                <a:srgbClr val="000000"/>
              </a:solidFill>
              <a:ea typeface="Arial Unicode MS" pitchFamily="34" charset="-128"/>
              <a:cs typeface="Arial Unicode MS" pitchFamily="34" charset="-128"/>
            </a:endParaRPr>
          </a:p>
        </p:txBody>
      </p:sp>
      <p:sp>
        <p:nvSpPr>
          <p:cNvPr id="197639" name="Text Box 17"/>
          <p:cNvSpPr txBox="1">
            <a:spLocks noChangeArrowheads="1"/>
          </p:cNvSpPr>
          <p:nvPr/>
        </p:nvSpPr>
        <p:spPr bwMode="auto">
          <a:xfrm>
            <a:off x="8001000" y="188913"/>
            <a:ext cx="977900" cy="357187"/>
          </a:xfrm>
          <a:prstGeom prst="rect">
            <a:avLst/>
          </a:prstGeom>
          <a:solidFill>
            <a:srgbClr val="006600"/>
          </a:solidFill>
          <a:ln w="9525" algn="ctr">
            <a:noFill/>
            <a:miter lim="800000"/>
            <a:headEnd/>
            <a:tailEnd/>
          </a:ln>
        </p:spPr>
        <p:txBody>
          <a:bodyPr lIns="82673" tIns="41334" rIns="82673" bIns="41334">
            <a:spAutoFit/>
          </a:bodyPr>
          <a:lstStyle/>
          <a:p>
            <a:pPr algn="ctr" defTabSz="842963">
              <a:spcBef>
                <a:spcPct val="50000"/>
              </a:spcBef>
            </a:pPr>
            <a:r>
              <a:rPr lang="en-US" sz="1800" b="1" dirty="0" smtClean="0">
                <a:solidFill>
                  <a:srgbClr val="FFFFFF"/>
                </a:solidFill>
                <a:latin typeface="Arial Unicode MS" pitchFamily="34" charset="-128"/>
                <a:ea typeface="Arial Unicode MS" pitchFamily="34" charset="-128"/>
                <a:cs typeface="Arial Unicode MS" pitchFamily="34" charset="-128"/>
              </a:rPr>
              <a:t>43%</a:t>
            </a:r>
            <a:endParaRPr lang="th-TH" sz="1800" b="1" dirty="0">
              <a:solidFill>
                <a:srgbClr val="FFFFFF"/>
              </a:solidFill>
              <a:latin typeface="Arial Unicode MS" pitchFamily="34" charset="-128"/>
              <a:ea typeface="Arial Unicode MS" pitchFamily="34" charset="-128"/>
              <a:cs typeface="Arial Unicode MS" pitchFamily="34" charset="-128"/>
            </a:endParaRPr>
          </a:p>
        </p:txBody>
      </p:sp>
      <p:sp>
        <p:nvSpPr>
          <p:cNvPr id="197640" name="Text Box 20">
            <a:hlinkClick r:id="" action="ppaction://noaction"/>
          </p:cNvPr>
          <p:cNvSpPr txBox="1">
            <a:spLocks noChangeArrowheads="1"/>
          </p:cNvSpPr>
          <p:nvPr/>
        </p:nvSpPr>
        <p:spPr bwMode="auto">
          <a:xfrm>
            <a:off x="6372225" y="1557338"/>
            <a:ext cx="2519363" cy="1822413"/>
          </a:xfrm>
          <a:prstGeom prst="rect">
            <a:avLst/>
          </a:prstGeom>
          <a:solidFill>
            <a:srgbClr val="FFCCFF">
              <a:alpha val="70195"/>
            </a:srgbClr>
          </a:solidFill>
          <a:ln w="9525" algn="ctr">
            <a:noFill/>
            <a:miter lim="800000"/>
            <a:headEnd/>
            <a:tailEnd/>
          </a:ln>
        </p:spPr>
        <p:txBody>
          <a:bodyPr lIns="82673" tIns="41334" rIns="82673" bIns="41334">
            <a:spAutoFit/>
          </a:bodyPr>
          <a:lstStyle/>
          <a:p>
            <a:pPr algn="ctr" defTabSz="842963">
              <a:spcBef>
                <a:spcPct val="50000"/>
              </a:spcBef>
            </a:pPr>
            <a:r>
              <a:rPr lang="th-TH" sz="1400" b="1" dirty="0" smtClean="0">
                <a:solidFill>
                  <a:srgbClr val="FF3300"/>
                </a:solidFill>
                <a:latin typeface="Tahoma" pitchFamily="34" charset="0"/>
                <a:ea typeface="Arial Unicode MS" pitchFamily="34" charset="-128"/>
                <a:cs typeface="Tahoma" pitchFamily="34" charset="0"/>
              </a:rPr>
              <a:t>14 พ.ย.</a:t>
            </a:r>
            <a:r>
              <a:rPr lang="th-TH" sz="1400" b="1" dirty="0">
                <a:solidFill>
                  <a:srgbClr val="FF3300"/>
                </a:solidFill>
                <a:latin typeface="Tahoma" pitchFamily="34" charset="0"/>
                <a:ea typeface="Arial Unicode MS" pitchFamily="34" charset="-128"/>
                <a:cs typeface="Tahoma" pitchFamily="34" charset="0"/>
              </a:rPr>
              <a:t>55</a:t>
            </a:r>
          </a:p>
          <a:p>
            <a:pPr defTabSz="842963">
              <a:spcBef>
                <a:spcPct val="50000"/>
              </a:spcBef>
            </a:pPr>
            <a:r>
              <a:rPr lang="en-US" sz="1100" b="1" dirty="0">
                <a:solidFill>
                  <a:srgbClr val="FF3300"/>
                </a:solidFill>
                <a:latin typeface="Tahoma" pitchFamily="34" charset="0"/>
                <a:ea typeface="Arial Unicode MS" pitchFamily="34" charset="-128"/>
                <a:cs typeface="Tahoma" pitchFamily="34" charset="0"/>
              </a:rPr>
              <a:t>Volume </a:t>
            </a:r>
            <a:r>
              <a:rPr lang="th-TH" sz="1100" b="1" dirty="0">
                <a:solidFill>
                  <a:srgbClr val="FF3300"/>
                </a:solidFill>
                <a:latin typeface="Tahoma" pitchFamily="34" charset="0"/>
                <a:ea typeface="Arial Unicode MS" pitchFamily="34" charset="-128"/>
                <a:cs typeface="Tahoma" pitchFamily="34" charset="0"/>
              </a:rPr>
              <a:t>ปี</a:t>
            </a:r>
            <a:r>
              <a:rPr lang="en-US" sz="1100" b="1" dirty="0">
                <a:solidFill>
                  <a:srgbClr val="FF3300"/>
                </a:solidFill>
                <a:latin typeface="Tahoma" pitchFamily="34" charset="0"/>
                <a:ea typeface="Arial Unicode MS" pitchFamily="34" charset="-128"/>
                <a:cs typeface="Tahoma" pitchFamily="34" charset="0"/>
              </a:rPr>
              <a:t> 55    </a:t>
            </a:r>
            <a:r>
              <a:rPr lang="en-US" sz="1100" b="1" dirty="0" smtClean="0">
                <a:solidFill>
                  <a:srgbClr val="FF3300"/>
                </a:solidFill>
                <a:latin typeface="Tahoma" pitchFamily="34" charset="0"/>
                <a:ea typeface="Arial Unicode MS" pitchFamily="34" charset="-128"/>
                <a:cs typeface="Tahoma" pitchFamily="34" charset="0"/>
              </a:rPr>
              <a:t>1,050 </a:t>
            </a:r>
            <a:r>
              <a:rPr lang="en-US" sz="1100" b="1" dirty="0" err="1" smtClean="0">
                <a:solidFill>
                  <a:srgbClr val="FF3300"/>
                </a:solidFill>
                <a:latin typeface="Tahoma" pitchFamily="34" charset="0"/>
                <a:ea typeface="Arial Unicode MS" pitchFamily="34" charset="-128"/>
                <a:cs typeface="Tahoma" pitchFamily="34" charset="0"/>
              </a:rPr>
              <a:t>mcm</a:t>
            </a:r>
            <a:r>
              <a:rPr lang="th-TH" sz="1100" b="1" dirty="0" smtClean="0">
                <a:solidFill>
                  <a:srgbClr val="FF3300"/>
                </a:solidFill>
                <a:latin typeface="Tahoma" pitchFamily="34" charset="0"/>
                <a:ea typeface="Arial Unicode MS" pitchFamily="34" charset="-128"/>
                <a:cs typeface="Tahoma" pitchFamily="34" charset="0"/>
              </a:rPr>
              <a:t> (43%)</a:t>
            </a:r>
            <a:endParaRPr lang="en-US" sz="1100" b="1" dirty="0">
              <a:solidFill>
                <a:srgbClr val="FF3300"/>
              </a:solidFill>
              <a:latin typeface="Tahoma" pitchFamily="34" charset="0"/>
              <a:ea typeface="Arial Unicode MS" pitchFamily="34" charset="-128"/>
              <a:cs typeface="Tahoma" pitchFamily="34" charset="0"/>
            </a:endParaRPr>
          </a:p>
          <a:p>
            <a:pPr defTabSz="842963">
              <a:spcBef>
                <a:spcPct val="50000"/>
              </a:spcBef>
            </a:pPr>
            <a:r>
              <a:rPr lang="en-US" sz="1100" b="1" dirty="0">
                <a:solidFill>
                  <a:srgbClr val="3333FF"/>
                </a:solidFill>
                <a:latin typeface="Tahoma" pitchFamily="34" charset="0"/>
                <a:ea typeface="Arial Unicode MS" pitchFamily="34" charset="-128"/>
                <a:cs typeface="Tahoma" pitchFamily="34" charset="0"/>
              </a:rPr>
              <a:t>Volume  </a:t>
            </a:r>
            <a:r>
              <a:rPr lang="th-TH" sz="1100" b="1" dirty="0">
                <a:solidFill>
                  <a:srgbClr val="3333FF"/>
                </a:solidFill>
                <a:latin typeface="Tahoma" pitchFamily="34" charset="0"/>
                <a:ea typeface="Arial Unicode MS" pitchFamily="34" charset="-128"/>
                <a:cs typeface="Tahoma" pitchFamily="34" charset="0"/>
              </a:rPr>
              <a:t>ปี</a:t>
            </a:r>
            <a:r>
              <a:rPr lang="en-US" sz="1100" b="1" dirty="0">
                <a:solidFill>
                  <a:srgbClr val="3333FF"/>
                </a:solidFill>
                <a:latin typeface="Tahoma" pitchFamily="34" charset="0"/>
                <a:ea typeface="Arial Unicode MS" pitchFamily="34" charset="-128"/>
                <a:cs typeface="Tahoma" pitchFamily="34" charset="0"/>
              </a:rPr>
              <a:t> 54 </a:t>
            </a:r>
            <a:r>
              <a:rPr lang="en-US" sz="1100" b="1" dirty="0" smtClean="0">
                <a:solidFill>
                  <a:srgbClr val="3333FF"/>
                </a:solidFill>
                <a:latin typeface="Tahoma" pitchFamily="34" charset="0"/>
                <a:ea typeface="Arial Unicode MS" pitchFamily="34" charset="-128"/>
                <a:cs typeface="Tahoma" pitchFamily="34" charset="0"/>
              </a:rPr>
              <a:t> 2,511   </a:t>
            </a:r>
            <a:r>
              <a:rPr lang="en-US" sz="1100" b="1" dirty="0" err="1">
                <a:solidFill>
                  <a:srgbClr val="3333FF"/>
                </a:solidFill>
                <a:latin typeface="Tahoma" pitchFamily="34" charset="0"/>
                <a:ea typeface="Arial Unicode MS" pitchFamily="34" charset="-128"/>
                <a:cs typeface="Tahoma" pitchFamily="34" charset="0"/>
              </a:rPr>
              <a:t>mcm</a:t>
            </a:r>
            <a:r>
              <a:rPr lang="en-US" sz="1100" b="1" dirty="0">
                <a:solidFill>
                  <a:srgbClr val="3333FF"/>
                </a:solidFill>
                <a:latin typeface="Tahoma" pitchFamily="34" charset="0"/>
                <a:ea typeface="Arial Unicode MS" pitchFamily="34" charset="-128"/>
                <a:cs typeface="Tahoma" pitchFamily="34" charset="0"/>
              </a:rPr>
              <a:t> </a:t>
            </a:r>
            <a:r>
              <a:rPr lang="th-TH" sz="1100" b="1" dirty="0" smtClean="0">
                <a:solidFill>
                  <a:srgbClr val="3333FF"/>
                </a:solidFill>
                <a:latin typeface="Tahoma" pitchFamily="34" charset="0"/>
                <a:ea typeface="Arial Unicode MS" pitchFamily="34" charset="-128"/>
                <a:cs typeface="Tahoma" pitchFamily="34" charset="0"/>
              </a:rPr>
              <a:t>(103)</a:t>
            </a:r>
            <a:endParaRPr lang="en-US" sz="1100" b="1" dirty="0">
              <a:solidFill>
                <a:srgbClr val="3333FF"/>
              </a:solidFill>
              <a:latin typeface="Tahoma" pitchFamily="34" charset="0"/>
              <a:ea typeface="Arial Unicode MS" pitchFamily="34" charset="-128"/>
              <a:cs typeface="Tahoma" pitchFamily="34" charset="0"/>
            </a:endParaRPr>
          </a:p>
          <a:p>
            <a:pPr defTabSz="842963">
              <a:spcBef>
                <a:spcPct val="50000"/>
              </a:spcBef>
            </a:pPr>
            <a:r>
              <a:rPr lang="th-TH" sz="1100" b="1" dirty="0">
                <a:solidFill>
                  <a:srgbClr val="CC00FF"/>
                </a:solidFill>
                <a:latin typeface="Tahoma" pitchFamily="34" charset="0"/>
                <a:ea typeface="Arial Unicode MS" pitchFamily="34" charset="-128"/>
                <a:cs typeface="Tahoma" pitchFamily="34" charset="0"/>
              </a:rPr>
              <a:t>น้อยกว่าปี  54</a:t>
            </a:r>
            <a:r>
              <a:rPr lang="en-US" sz="1100" b="1" dirty="0">
                <a:solidFill>
                  <a:srgbClr val="CC00FF"/>
                </a:solidFill>
                <a:latin typeface="Tahoma" pitchFamily="34" charset="0"/>
                <a:ea typeface="Arial Unicode MS" pitchFamily="34" charset="-128"/>
                <a:cs typeface="Tahoma" pitchFamily="34" charset="0"/>
              </a:rPr>
              <a:t>= </a:t>
            </a:r>
            <a:r>
              <a:rPr lang="en-US" sz="1100" b="1" dirty="0" smtClean="0">
                <a:solidFill>
                  <a:srgbClr val="CC00FF"/>
                </a:solidFill>
                <a:latin typeface="Tahoma" pitchFamily="34" charset="0"/>
                <a:ea typeface="Arial Unicode MS" pitchFamily="34" charset="-128"/>
                <a:cs typeface="Tahoma" pitchFamily="34" charset="0"/>
              </a:rPr>
              <a:t> 1,461mcm </a:t>
            </a:r>
            <a:r>
              <a:rPr lang="th-TH" sz="1100" b="1" dirty="0" smtClean="0">
                <a:solidFill>
                  <a:srgbClr val="CC00FF"/>
                </a:solidFill>
                <a:latin typeface="Tahoma" pitchFamily="34" charset="0"/>
                <a:ea typeface="Arial Unicode MS" pitchFamily="34" charset="-128"/>
                <a:cs typeface="Tahoma" pitchFamily="34" charset="0"/>
              </a:rPr>
              <a:t>(60%)</a:t>
            </a:r>
            <a:endParaRPr lang="en-US" sz="1100" b="1" dirty="0">
              <a:solidFill>
                <a:srgbClr val="CC00FF"/>
              </a:solidFill>
              <a:latin typeface="Tahoma" pitchFamily="34" charset="0"/>
              <a:ea typeface="Arial Unicode MS" pitchFamily="34" charset="-128"/>
              <a:cs typeface="Tahoma" pitchFamily="34" charset="0"/>
            </a:endParaRPr>
          </a:p>
          <a:p>
            <a:pPr defTabSz="842963">
              <a:spcBef>
                <a:spcPct val="50000"/>
              </a:spcBef>
            </a:pPr>
            <a:r>
              <a:rPr lang="en-US" sz="1100" b="1" dirty="0">
                <a:solidFill>
                  <a:srgbClr val="FF3300"/>
                </a:solidFill>
                <a:latin typeface="Tahoma" pitchFamily="34" charset="0"/>
                <a:ea typeface="Arial Unicode MS" pitchFamily="34" charset="-128"/>
                <a:cs typeface="Tahoma" pitchFamily="34" charset="0"/>
              </a:rPr>
              <a:t>Inflow            </a:t>
            </a:r>
            <a:r>
              <a:rPr lang="en-US" sz="1100" b="1" dirty="0" smtClean="0">
                <a:solidFill>
                  <a:srgbClr val="FF3300"/>
                </a:solidFill>
                <a:latin typeface="Tahoma" pitchFamily="34" charset="0"/>
                <a:ea typeface="Arial Unicode MS" pitchFamily="34" charset="-128"/>
                <a:cs typeface="Tahoma" pitchFamily="34" charset="0"/>
              </a:rPr>
              <a:t>0.00    </a:t>
            </a:r>
            <a:r>
              <a:rPr lang="en-US" sz="1100" b="1" dirty="0" err="1">
                <a:solidFill>
                  <a:srgbClr val="FF3300"/>
                </a:solidFill>
                <a:latin typeface="Tahoma" pitchFamily="34" charset="0"/>
                <a:ea typeface="Arial Unicode MS" pitchFamily="34" charset="-128"/>
                <a:cs typeface="Tahoma" pitchFamily="34" charset="0"/>
              </a:rPr>
              <a:t>mcm</a:t>
            </a:r>
            <a:r>
              <a:rPr lang="en-US" sz="1100" b="1" dirty="0">
                <a:solidFill>
                  <a:srgbClr val="FF3300"/>
                </a:solidFill>
                <a:latin typeface="Tahoma" pitchFamily="34" charset="0"/>
                <a:ea typeface="Arial Unicode MS" pitchFamily="34" charset="-128"/>
                <a:cs typeface="Tahoma" pitchFamily="34" charset="0"/>
              </a:rPr>
              <a:t>. </a:t>
            </a:r>
          </a:p>
          <a:p>
            <a:pPr defTabSz="842963">
              <a:spcBef>
                <a:spcPct val="50000"/>
              </a:spcBef>
            </a:pPr>
            <a:r>
              <a:rPr lang="en-US" sz="1100" b="1" dirty="0">
                <a:solidFill>
                  <a:srgbClr val="FF3300"/>
                </a:solidFill>
                <a:latin typeface="Tahoma" pitchFamily="34" charset="0"/>
                <a:ea typeface="Arial Unicode MS" pitchFamily="34" charset="-128"/>
                <a:cs typeface="Tahoma" pitchFamily="34" charset="0"/>
              </a:rPr>
              <a:t>Release </a:t>
            </a:r>
            <a:r>
              <a:rPr lang="th-TH" sz="1100" b="1" dirty="0">
                <a:solidFill>
                  <a:srgbClr val="FF3300"/>
                </a:solidFill>
                <a:latin typeface="Tahoma" pitchFamily="34" charset="0"/>
                <a:ea typeface="Arial Unicode MS" pitchFamily="34" charset="-128"/>
                <a:cs typeface="Tahoma" pitchFamily="34" charset="0"/>
              </a:rPr>
              <a:t>         </a:t>
            </a:r>
            <a:r>
              <a:rPr lang="th-TH" sz="1100" b="1" dirty="0" smtClean="0">
                <a:solidFill>
                  <a:srgbClr val="FF3300"/>
                </a:solidFill>
                <a:latin typeface="Tahoma" pitchFamily="34" charset="0"/>
                <a:ea typeface="Arial Unicode MS" pitchFamily="34" charset="-128"/>
                <a:cs typeface="Tahoma" pitchFamily="34" charset="0"/>
              </a:rPr>
              <a:t>0.81</a:t>
            </a:r>
            <a:r>
              <a:rPr lang="en-US" sz="1100" b="1" dirty="0" smtClean="0">
                <a:solidFill>
                  <a:srgbClr val="FF3300"/>
                </a:solidFill>
                <a:latin typeface="Tahoma" pitchFamily="34" charset="0"/>
                <a:ea typeface="Arial Unicode MS" pitchFamily="34" charset="-128"/>
                <a:cs typeface="Tahoma" pitchFamily="34" charset="0"/>
              </a:rPr>
              <a:t>   </a:t>
            </a:r>
            <a:r>
              <a:rPr lang="en-US" sz="1100" b="1" dirty="0" err="1">
                <a:solidFill>
                  <a:srgbClr val="FF3300"/>
                </a:solidFill>
                <a:latin typeface="Tahoma" pitchFamily="34" charset="0"/>
                <a:ea typeface="Arial Unicode MS" pitchFamily="34" charset="-128"/>
                <a:cs typeface="Tahoma" pitchFamily="34" charset="0"/>
              </a:rPr>
              <a:t>mcm</a:t>
            </a:r>
            <a:r>
              <a:rPr lang="en-US" sz="1100" b="1" dirty="0">
                <a:solidFill>
                  <a:srgbClr val="FF3300"/>
                </a:solidFill>
                <a:latin typeface="Tahoma" pitchFamily="34" charset="0"/>
                <a:ea typeface="Arial Unicode MS" pitchFamily="34" charset="-128"/>
                <a:cs typeface="Tahoma" pitchFamily="34" charset="0"/>
              </a:rPr>
              <a:t>.  </a:t>
            </a:r>
            <a:endParaRPr lang="th-TH" sz="1100" b="1" dirty="0">
              <a:solidFill>
                <a:srgbClr val="FF3300"/>
              </a:solidFill>
              <a:latin typeface="Tahoma" pitchFamily="34" charset="0"/>
              <a:ea typeface="Arial Unicode MS" pitchFamily="34" charset="-128"/>
              <a:cs typeface="Tahoma" pitchFamily="34" charset="0"/>
            </a:endParaRPr>
          </a:p>
          <a:p>
            <a:pPr defTabSz="842963">
              <a:spcBef>
                <a:spcPct val="50000"/>
              </a:spcBef>
            </a:pPr>
            <a:r>
              <a:rPr lang="th-TH" sz="1100" b="1" dirty="0">
                <a:solidFill>
                  <a:srgbClr val="FF3300"/>
                </a:solidFill>
                <a:latin typeface="Tahoma" pitchFamily="34" charset="0"/>
                <a:ea typeface="Arial Unicode MS" pitchFamily="34" charset="-128"/>
                <a:cs typeface="Tahoma" pitchFamily="34" charset="0"/>
              </a:rPr>
              <a:t>รับได้อีก        </a:t>
            </a:r>
            <a:r>
              <a:rPr lang="th-TH" sz="1100" b="1" dirty="0" smtClean="0">
                <a:solidFill>
                  <a:srgbClr val="FF3300"/>
                </a:solidFill>
                <a:latin typeface="Tahoma" pitchFamily="34" charset="0"/>
                <a:ea typeface="Arial Unicode MS" pitchFamily="34" charset="-128"/>
                <a:cs typeface="Tahoma" pitchFamily="34" charset="0"/>
              </a:rPr>
              <a:t>1,381     </a:t>
            </a:r>
            <a:r>
              <a:rPr lang="en-US" sz="1100" b="1" dirty="0" smtClean="0">
                <a:solidFill>
                  <a:srgbClr val="FF3300"/>
                </a:solidFill>
                <a:latin typeface="Tahoma" pitchFamily="34" charset="0"/>
                <a:ea typeface="Arial Unicode MS" pitchFamily="34" charset="-128"/>
                <a:cs typeface="Tahoma" pitchFamily="34" charset="0"/>
              </a:rPr>
              <a:t> </a:t>
            </a:r>
            <a:r>
              <a:rPr lang="en-US" sz="1100" b="1" dirty="0" err="1">
                <a:solidFill>
                  <a:srgbClr val="FF3300"/>
                </a:solidFill>
                <a:latin typeface="Tahoma" pitchFamily="34" charset="0"/>
                <a:ea typeface="Arial Unicode MS" pitchFamily="34" charset="-128"/>
                <a:cs typeface="Tahoma" pitchFamily="34" charset="0"/>
              </a:rPr>
              <a:t>mcm</a:t>
            </a:r>
            <a:r>
              <a:rPr lang="en-US" sz="1100" b="1" dirty="0">
                <a:solidFill>
                  <a:srgbClr val="FF3300"/>
                </a:solidFill>
                <a:latin typeface="Tahoma" pitchFamily="34" charset="0"/>
                <a:ea typeface="Arial Unicode MS" pitchFamily="34" charset="-128"/>
                <a:cs typeface="Tahoma" pitchFamily="34" charset="0"/>
              </a:rPr>
              <a:t>.</a:t>
            </a:r>
            <a:endParaRPr lang="th-TH" sz="1100" b="1" dirty="0">
              <a:solidFill>
                <a:srgbClr val="FF3300"/>
              </a:solidFill>
              <a:latin typeface="Tahoma" pitchFamily="34" charset="0"/>
              <a:ea typeface="Arial Unicode MS" pitchFamily="34" charset="-128"/>
              <a:cs typeface="Tahoma" pitchFamily="34" charset="0"/>
            </a:endParaRPr>
          </a:p>
        </p:txBody>
      </p:sp>
      <p:sp>
        <p:nvSpPr>
          <p:cNvPr id="197641" name="Text Box 19"/>
          <p:cNvSpPr txBox="1">
            <a:spLocks noChangeArrowheads="1"/>
          </p:cNvSpPr>
          <p:nvPr/>
        </p:nvSpPr>
        <p:spPr bwMode="auto">
          <a:xfrm>
            <a:off x="1692275" y="2492375"/>
            <a:ext cx="1143000" cy="387350"/>
          </a:xfrm>
          <a:prstGeom prst="rect">
            <a:avLst/>
          </a:prstGeom>
          <a:noFill/>
          <a:ln w="9525" algn="ctr">
            <a:noFill/>
            <a:miter lim="800000"/>
            <a:headEnd/>
            <a:tailEnd/>
          </a:ln>
        </p:spPr>
        <p:txBody>
          <a:bodyPr lIns="82941" tIns="41470" rIns="82941" bIns="41470">
            <a:spAutoFit/>
          </a:bodyPr>
          <a:lstStyle/>
          <a:p>
            <a:pPr algn="ctr" defTabSz="842963">
              <a:spcBef>
                <a:spcPct val="50000"/>
              </a:spcBef>
            </a:pPr>
            <a:r>
              <a:rPr lang="th-TH" sz="2000" b="1">
                <a:solidFill>
                  <a:srgbClr val="008000"/>
                </a:solidFill>
                <a:latin typeface="Tahoma" pitchFamily="34" charset="0"/>
                <a:ea typeface="Arial Unicode MS" pitchFamily="34" charset="-128"/>
                <a:cs typeface="EucrosiaUPC" pitchFamily="18" charset="-34"/>
              </a:rPr>
              <a:t>ปี 2553</a:t>
            </a:r>
          </a:p>
        </p:txBody>
      </p:sp>
      <p:sp>
        <p:nvSpPr>
          <p:cNvPr id="197643" name="Text Box 19"/>
          <p:cNvSpPr txBox="1">
            <a:spLocks noChangeArrowheads="1"/>
          </p:cNvSpPr>
          <p:nvPr/>
        </p:nvSpPr>
        <p:spPr bwMode="auto">
          <a:xfrm>
            <a:off x="5795963" y="620713"/>
            <a:ext cx="1143000" cy="387350"/>
          </a:xfrm>
          <a:prstGeom prst="rect">
            <a:avLst/>
          </a:prstGeom>
          <a:noFill/>
          <a:ln w="9525" algn="ctr">
            <a:noFill/>
            <a:miter lim="800000"/>
            <a:headEnd/>
            <a:tailEnd/>
          </a:ln>
        </p:spPr>
        <p:txBody>
          <a:bodyPr lIns="82941" tIns="41470" rIns="82941" bIns="41470">
            <a:spAutoFit/>
          </a:bodyPr>
          <a:lstStyle/>
          <a:p>
            <a:pPr algn="ctr" defTabSz="842963">
              <a:spcBef>
                <a:spcPct val="50000"/>
              </a:spcBef>
            </a:pPr>
            <a:r>
              <a:rPr lang="th-TH" sz="2000" b="1">
                <a:solidFill>
                  <a:srgbClr val="3333FF"/>
                </a:solidFill>
                <a:latin typeface="Tahoma" pitchFamily="34" charset="0"/>
                <a:ea typeface="Arial Unicode MS" pitchFamily="34" charset="-128"/>
                <a:cs typeface="EucrosiaUPC" pitchFamily="18" charset="-34"/>
              </a:rPr>
              <a:t>ปี 2554</a:t>
            </a:r>
          </a:p>
        </p:txBody>
      </p:sp>
      <p:grpSp>
        <p:nvGrpSpPr>
          <p:cNvPr id="2" name="Group 13"/>
          <p:cNvGrpSpPr>
            <a:grpSpLocks/>
          </p:cNvGrpSpPr>
          <p:nvPr/>
        </p:nvGrpSpPr>
        <p:grpSpPr bwMode="auto">
          <a:xfrm>
            <a:off x="3132138" y="2133600"/>
            <a:ext cx="2046287" cy="390525"/>
            <a:chOff x="2937777" y="1651278"/>
            <a:chExt cx="1625953" cy="417338"/>
          </a:xfrm>
        </p:grpSpPr>
        <p:sp>
          <p:nvSpPr>
            <p:cNvPr id="197645" name="Text Box 14"/>
            <p:cNvSpPr txBox="1">
              <a:spLocks noChangeArrowheads="1"/>
            </p:cNvSpPr>
            <p:nvPr/>
          </p:nvSpPr>
          <p:spPr bwMode="auto">
            <a:xfrm>
              <a:off x="3214299" y="1651278"/>
              <a:ext cx="1349431" cy="305609"/>
            </a:xfrm>
            <a:prstGeom prst="rect">
              <a:avLst/>
            </a:prstGeom>
            <a:noFill/>
            <a:ln w="9525">
              <a:noFill/>
              <a:miter lim="800000"/>
              <a:headEnd/>
              <a:tailEnd/>
            </a:ln>
          </p:spPr>
          <p:txBody>
            <a:bodyPr lIns="82873" tIns="41438" rIns="82873" bIns="41438"/>
            <a:lstStyle/>
            <a:p>
              <a:pPr defTabSz="842963" eaLnBrk="0" hangingPunct="0"/>
              <a:r>
                <a:rPr lang="th-TH" sz="1500" b="1">
                  <a:solidFill>
                    <a:srgbClr val="000000"/>
                  </a:solidFill>
                  <a:latin typeface="Times New Roman" pitchFamily="18" charset="0"/>
                  <a:ea typeface="Arial Unicode MS" pitchFamily="34" charset="-128"/>
                  <a:cs typeface="EucrosiaUPC" pitchFamily="18" charset="-34"/>
                </a:rPr>
                <a:t>เกณฑ์เก็บกักน้ำสูงสุด</a:t>
              </a:r>
              <a:endParaRPr lang="en-US" sz="1500" b="1">
                <a:solidFill>
                  <a:srgbClr val="000000"/>
                </a:solidFill>
                <a:latin typeface="Times New Roman" pitchFamily="18" charset="0"/>
                <a:ea typeface="Arial Unicode MS" pitchFamily="34" charset="-128"/>
                <a:cs typeface="EucrosiaUPC" pitchFamily="18" charset="-34"/>
              </a:endParaRPr>
            </a:p>
          </p:txBody>
        </p:sp>
        <p:sp>
          <p:nvSpPr>
            <p:cNvPr id="197646" name="Arc 15"/>
            <p:cNvSpPr>
              <a:spLocks/>
            </p:cNvSpPr>
            <p:nvPr/>
          </p:nvSpPr>
          <p:spPr bwMode="auto">
            <a:xfrm flipH="1">
              <a:off x="2937777" y="1832015"/>
              <a:ext cx="243340" cy="23660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type="stealth" w="med" len="med"/>
            </a:ln>
          </p:spPr>
          <p:txBody>
            <a:bodyPr lIns="82788" tIns="41391" rIns="82788" bIns="41391"/>
            <a:lstStyle/>
            <a:p>
              <a:endParaRPr lang="th-TH">
                <a:solidFill>
                  <a:srgbClr val="000000"/>
                </a:solidFill>
              </a:endParaRPr>
            </a:p>
          </p:txBody>
        </p:sp>
      </p:grpSp>
      <p:grpSp>
        <p:nvGrpSpPr>
          <p:cNvPr id="3" name="Group 16"/>
          <p:cNvGrpSpPr>
            <a:grpSpLocks/>
          </p:cNvGrpSpPr>
          <p:nvPr/>
        </p:nvGrpSpPr>
        <p:grpSpPr bwMode="auto">
          <a:xfrm>
            <a:off x="3851275" y="2924175"/>
            <a:ext cx="2127250" cy="357188"/>
            <a:chOff x="2951050" y="3062669"/>
            <a:chExt cx="1690106" cy="466629"/>
          </a:xfrm>
        </p:grpSpPr>
        <p:sp>
          <p:nvSpPr>
            <p:cNvPr id="197648" name="Text Box 17"/>
            <p:cNvSpPr txBox="1">
              <a:spLocks noChangeArrowheads="1"/>
            </p:cNvSpPr>
            <p:nvPr/>
          </p:nvSpPr>
          <p:spPr bwMode="auto">
            <a:xfrm>
              <a:off x="3214299" y="3062669"/>
              <a:ext cx="1426857" cy="349972"/>
            </a:xfrm>
            <a:prstGeom prst="rect">
              <a:avLst/>
            </a:prstGeom>
            <a:noFill/>
            <a:ln w="9525">
              <a:noFill/>
              <a:miter lim="800000"/>
              <a:headEnd/>
              <a:tailEnd/>
            </a:ln>
          </p:spPr>
          <p:txBody>
            <a:bodyPr lIns="82873" tIns="41438" rIns="82873" bIns="41438"/>
            <a:lstStyle/>
            <a:p>
              <a:pPr defTabSz="842963" eaLnBrk="0" hangingPunct="0"/>
              <a:r>
                <a:rPr lang="th-TH" sz="1500" b="1">
                  <a:solidFill>
                    <a:srgbClr val="000000"/>
                  </a:solidFill>
                  <a:latin typeface="Times New Roman" pitchFamily="18" charset="0"/>
                  <a:ea typeface="Arial Unicode MS" pitchFamily="34" charset="-128"/>
                  <a:cs typeface="EucrosiaUPC" pitchFamily="18" charset="-34"/>
                </a:rPr>
                <a:t>เกณฑ์เก็บกักน้ำต่ำสุด</a:t>
              </a:r>
              <a:endParaRPr lang="en-US" sz="1500" b="1">
                <a:solidFill>
                  <a:srgbClr val="000000"/>
                </a:solidFill>
                <a:latin typeface="Times New Roman" pitchFamily="18" charset="0"/>
                <a:ea typeface="Arial Unicode MS" pitchFamily="34" charset="-128"/>
                <a:cs typeface="EucrosiaUPC" pitchFamily="18" charset="-34"/>
              </a:endParaRPr>
            </a:p>
          </p:txBody>
        </p:sp>
        <p:sp>
          <p:nvSpPr>
            <p:cNvPr id="197649" name="Arc 18"/>
            <p:cNvSpPr>
              <a:spLocks/>
            </p:cNvSpPr>
            <p:nvPr/>
          </p:nvSpPr>
          <p:spPr bwMode="auto">
            <a:xfrm flipH="1">
              <a:off x="2951050" y="3258193"/>
              <a:ext cx="256613" cy="27110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type="stealth" w="med" len="med"/>
            </a:ln>
          </p:spPr>
          <p:txBody>
            <a:bodyPr lIns="82788" tIns="41391" rIns="82788" bIns="41391"/>
            <a:lstStyle/>
            <a:p>
              <a:endParaRPr lang="th-TH">
                <a:solidFill>
                  <a:srgbClr val="000000"/>
                </a:solidFill>
              </a:endParaRPr>
            </a:p>
          </p:txBody>
        </p:sp>
      </p:grpSp>
      <p:sp>
        <p:nvSpPr>
          <p:cNvPr id="197650" name="Text Box 19"/>
          <p:cNvSpPr txBox="1">
            <a:spLocks noChangeArrowheads="1"/>
          </p:cNvSpPr>
          <p:nvPr/>
        </p:nvSpPr>
        <p:spPr bwMode="auto">
          <a:xfrm>
            <a:off x="1258888" y="1412875"/>
            <a:ext cx="1143000" cy="387350"/>
          </a:xfrm>
          <a:prstGeom prst="rect">
            <a:avLst/>
          </a:prstGeom>
          <a:noFill/>
          <a:ln w="9525" algn="ctr">
            <a:noFill/>
            <a:miter lim="800000"/>
            <a:headEnd/>
            <a:tailEnd/>
          </a:ln>
        </p:spPr>
        <p:txBody>
          <a:bodyPr lIns="82941" tIns="41470" rIns="82941" bIns="41470">
            <a:spAutoFit/>
          </a:bodyPr>
          <a:lstStyle/>
          <a:p>
            <a:pPr algn="ctr" defTabSz="842963">
              <a:spcBef>
                <a:spcPct val="50000"/>
              </a:spcBef>
            </a:pPr>
            <a:r>
              <a:rPr lang="th-TH" sz="2000" b="1">
                <a:solidFill>
                  <a:srgbClr val="FF0000"/>
                </a:solidFill>
                <a:latin typeface="Tahoma" pitchFamily="34" charset="0"/>
                <a:ea typeface="Arial Unicode MS" pitchFamily="34" charset="-128"/>
                <a:cs typeface="EucrosiaUPC" pitchFamily="18" charset="-34"/>
              </a:rPr>
              <a:t>ปี 2555</a:t>
            </a:r>
          </a:p>
        </p:txBody>
      </p:sp>
      <p:sp>
        <p:nvSpPr>
          <p:cNvPr id="197651" name="Text Box 5"/>
          <p:cNvSpPr txBox="1">
            <a:spLocks noChangeArrowheads="1"/>
          </p:cNvSpPr>
          <p:nvPr/>
        </p:nvSpPr>
        <p:spPr bwMode="auto">
          <a:xfrm>
            <a:off x="1187450" y="3429000"/>
            <a:ext cx="3317875" cy="242888"/>
          </a:xfrm>
          <a:prstGeom prst="rect">
            <a:avLst/>
          </a:prstGeom>
          <a:noFill/>
          <a:ln w="9525">
            <a:noFill/>
            <a:miter lim="800000"/>
            <a:headEnd/>
            <a:tailEnd/>
          </a:ln>
        </p:spPr>
        <p:txBody>
          <a:bodyPr lIns="82677" tIns="41337" rIns="82677" bIns="41337"/>
          <a:lstStyle/>
          <a:p>
            <a:pPr defTabSz="842963" eaLnBrk="0" hangingPunct="0"/>
            <a:r>
              <a:rPr lang="th-TH" sz="1800" b="1">
                <a:solidFill>
                  <a:srgbClr val="FF0000"/>
                </a:solidFill>
                <a:latin typeface="Angsana New" pitchFamily="18" charset="-34"/>
                <a:ea typeface="Arial Unicode MS" pitchFamily="34" charset="-128"/>
                <a:cs typeface="EucrosiaUPC" pitchFamily="18" charset="-34"/>
              </a:rPr>
              <a:t>ปริมาตรน้ำเก็บกักต่ำสุด 581  ล้าน ลบ.ม.</a:t>
            </a:r>
          </a:p>
        </p:txBody>
      </p:sp>
      <p:graphicFrame>
        <p:nvGraphicFramePr>
          <p:cNvPr id="18" name="Table 17"/>
          <p:cNvGraphicFramePr>
            <a:graphicFrameLocks noGrp="1"/>
          </p:cNvGraphicFramePr>
          <p:nvPr/>
        </p:nvGraphicFramePr>
        <p:xfrm>
          <a:off x="0" y="0"/>
          <a:ext cx="2843808" cy="853440"/>
        </p:xfrm>
        <a:graphic>
          <a:graphicData uri="http://schemas.openxmlformats.org/drawingml/2006/table">
            <a:tbl>
              <a:tblPr/>
              <a:tblGrid>
                <a:gridCol w="2843808"/>
              </a:tblGrid>
              <a:tr h="190500">
                <a:tc>
                  <a:txBody>
                    <a:bodyPr/>
                    <a:lstStyle/>
                    <a:p>
                      <a:pPr algn="l" fontAlgn="b"/>
                      <a:r>
                        <a:rPr lang="th-TH" sz="1400" b="1" i="0" u="sng" strike="noStrike" dirty="0">
                          <a:solidFill>
                            <a:srgbClr val="003399"/>
                          </a:solidFill>
                          <a:latin typeface="Tahoma"/>
                        </a:rPr>
                        <a:t>การบริหารจัดการน้ำ</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r>
              <a:tr h="190500">
                <a:tc>
                  <a:txBody>
                    <a:bodyPr/>
                    <a:lstStyle/>
                    <a:p>
                      <a:pPr algn="l" fontAlgn="b"/>
                      <a:r>
                        <a:rPr lang="th-TH" sz="1400" b="1" i="0" u="none" strike="noStrike" dirty="0">
                          <a:solidFill>
                            <a:srgbClr val="003399"/>
                          </a:solidFill>
                          <a:latin typeface="Tahoma"/>
                        </a:rPr>
                        <a:t> - อุปโภคบริโภค 24 ล้าน ลบ.ม.</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r>
              <a:tr h="190500">
                <a:tc>
                  <a:txBody>
                    <a:bodyPr/>
                    <a:lstStyle/>
                    <a:p>
                      <a:pPr algn="l" fontAlgn="b"/>
                      <a:r>
                        <a:rPr lang="th-TH" sz="1400" b="1" i="0" u="none" strike="noStrike" dirty="0">
                          <a:solidFill>
                            <a:srgbClr val="003399"/>
                          </a:solidFill>
                          <a:latin typeface="Tahoma"/>
                        </a:rPr>
                        <a:t> </a:t>
                      </a:r>
                      <a:r>
                        <a:rPr lang="th-TH" sz="1400" b="1" i="0" u="none" strike="noStrike" dirty="0" smtClean="0">
                          <a:solidFill>
                            <a:srgbClr val="003399"/>
                          </a:solidFill>
                          <a:latin typeface="Tahoma"/>
                        </a:rPr>
                        <a:t>-รักษาระบบนิเวศน์ 176 </a:t>
                      </a:r>
                      <a:r>
                        <a:rPr lang="th-TH" sz="1400" b="1" i="0" u="none" strike="noStrike" dirty="0">
                          <a:solidFill>
                            <a:srgbClr val="003399"/>
                          </a:solidFill>
                          <a:latin typeface="Tahoma"/>
                        </a:rPr>
                        <a:t>ล้าน ลบ.ม.</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r>
              <a:tr h="200025">
                <a:tc>
                  <a:txBody>
                    <a:bodyPr/>
                    <a:lstStyle/>
                    <a:p>
                      <a:pPr algn="l" fontAlgn="b"/>
                      <a:r>
                        <a:rPr lang="th-TH" sz="1400" b="1" i="0" u="none" strike="noStrike" dirty="0">
                          <a:solidFill>
                            <a:srgbClr val="003399"/>
                          </a:solidFill>
                          <a:latin typeface="Tahoma"/>
                        </a:rPr>
                        <a:t> -งดการปลูกพืชฤดูแล้งในเขตโครงการฯหนองหวาย</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9682" name="Object 2"/>
          <p:cNvGraphicFramePr>
            <a:graphicFrameLocks noChangeAspect="1"/>
          </p:cNvGraphicFramePr>
          <p:nvPr/>
        </p:nvGraphicFramePr>
        <p:xfrm>
          <a:off x="0" y="0"/>
          <a:ext cx="9318625" cy="5445125"/>
        </p:xfrm>
        <a:graphic>
          <a:graphicData uri="http://schemas.openxmlformats.org/presentationml/2006/ole">
            <p:oleObj spid="_x0000_s397314" name="แผนภูมิ" r:id="rId4" imgW="8858351" imgH="4676865" progId="MSGraph.Chart.8">
              <p:embed followColorScheme="full"/>
            </p:oleObj>
          </a:graphicData>
        </a:graphic>
      </p:graphicFrame>
      <p:graphicFrame>
        <p:nvGraphicFramePr>
          <p:cNvPr id="199683" name="Object 3"/>
          <p:cNvGraphicFramePr>
            <a:graphicFrameLocks noChangeAspect="1"/>
          </p:cNvGraphicFramePr>
          <p:nvPr/>
        </p:nvGraphicFramePr>
        <p:xfrm>
          <a:off x="434975" y="4891088"/>
          <a:ext cx="8796338" cy="1800225"/>
        </p:xfrm>
        <a:graphic>
          <a:graphicData uri="http://schemas.openxmlformats.org/presentationml/2006/ole">
            <p:oleObj spid="_x0000_s397315" name="แผนภูมิ" r:id="rId5" imgW="11782379" imgH="2409690" progId="MSGraph.Chart.8">
              <p:embed/>
            </p:oleObj>
          </a:graphicData>
        </a:graphic>
      </p:graphicFrame>
      <p:sp>
        <p:nvSpPr>
          <p:cNvPr id="199684" name="Text Box 4"/>
          <p:cNvSpPr txBox="1">
            <a:spLocks noChangeArrowheads="1"/>
          </p:cNvSpPr>
          <p:nvPr/>
        </p:nvSpPr>
        <p:spPr bwMode="auto">
          <a:xfrm rot="-51021">
            <a:off x="4291013" y="3275013"/>
            <a:ext cx="1008062" cy="357187"/>
          </a:xfrm>
          <a:prstGeom prst="rect">
            <a:avLst/>
          </a:prstGeom>
          <a:noFill/>
          <a:ln w="9525">
            <a:noFill/>
            <a:miter lim="800000"/>
            <a:headEnd/>
            <a:tailEnd/>
          </a:ln>
        </p:spPr>
        <p:txBody>
          <a:bodyPr lIns="82688" tIns="41345" rIns="82688" bIns="41345">
            <a:spAutoFit/>
          </a:bodyPr>
          <a:lstStyle/>
          <a:p>
            <a:pPr defTabSz="842963" eaLnBrk="0" hangingPunct="0"/>
            <a:r>
              <a:rPr lang="en-US" sz="1800" b="1">
                <a:solidFill>
                  <a:srgbClr val="000000"/>
                </a:solidFill>
                <a:latin typeface="Angsana New" pitchFamily="18" charset="-34"/>
                <a:ea typeface="Arial Unicode MS" pitchFamily="34" charset="-128"/>
                <a:cs typeface="Arial Unicode MS" pitchFamily="34" charset="-128"/>
              </a:rPr>
              <a:t>        </a:t>
            </a:r>
          </a:p>
        </p:txBody>
      </p:sp>
      <p:sp>
        <p:nvSpPr>
          <p:cNvPr id="199685" name="Text Box 5"/>
          <p:cNvSpPr txBox="1">
            <a:spLocks noChangeArrowheads="1"/>
          </p:cNvSpPr>
          <p:nvPr/>
        </p:nvSpPr>
        <p:spPr bwMode="auto">
          <a:xfrm>
            <a:off x="6858000" y="1447800"/>
            <a:ext cx="1143000" cy="357188"/>
          </a:xfrm>
          <a:prstGeom prst="rect">
            <a:avLst/>
          </a:prstGeom>
          <a:noFill/>
          <a:ln w="9525">
            <a:noFill/>
            <a:miter lim="800000"/>
            <a:headEnd/>
            <a:tailEnd/>
          </a:ln>
        </p:spPr>
        <p:txBody>
          <a:bodyPr lIns="82688" tIns="41345" rIns="82688" bIns="41345">
            <a:spAutoFit/>
          </a:bodyPr>
          <a:lstStyle/>
          <a:p>
            <a:pPr defTabSz="842963" eaLnBrk="0" hangingPunct="0">
              <a:spcBef>
                <a:spcPct val="50000"/>
              </a:spcBef>
            </a:pPr>
            <a:r>
              <a:rPr lang="en-US" sz="1800" b="1">
                <a:solidFill>
                  <a:srgbClr val="000000"/>
                </a:solidFill>
                <a:latin typeface="Angsana New" pitchFamily="18" charset="-34"/>
                <a:ea typeface="Arial Unicode MS" pitchFamily="34" charset="-128"/>
                <a:cs typeface="Arial Unicode MS" pitchFamily="34" charset="-128"/>
              </a:rPr>
              <a:t> </a:t>
            </a:r>
          </a:p>
        </p:txBody>
      </p:sp>
      <p:sp>
        <p:nvSpPr>
          <p:cNvPr id="199686" name="Rectangle 7">
            <a:hlinkClick r:id="rId6" action="ppaction://hlinksldjump"/>
          </p:cNvPr>
          <p:cNvSpPr>
            <a:spLocks noChangeArrowheads="1"/>
          </p:cNvSpPr>
          <p:nvPr/>
        </p:nvSpPr>
        <p:spPr bwMode="auto">
          <a:xfrm>
            <a:off x="1209675" y="3365500"/>
            <a:ext cx="7070725" cy="250825"/>
          </a:xfrm>
          <a:prstGeom prst="rect">
            <a:avLst/>
          </a:prstGeom>
          <a:noFill/>
          <a:ln w="9525" algn="ctr">
            <a:noFill/>
            <a:miter lim="800000"/>
            <a:headEnd/>
            <a:tailEnd/>
          </a:ln>
        </p:spPr>
        <p:txBody>
          <a:bodyPr lIns="82724" tIns="41359" rIns="82724" bIns="41359" anchor="ctr">
            <a:spAutoFit/>
          </a:bodyPr>
          <a:lstStyle/>
          <a:p>
            <a:pPr algn="ctr" defTabSz="842963">
              <a:spcBef>
                <a:spcPct val="50000"/>
              </a:spcBef>
            </a:pPr>
            <a:endParaRPr lang="th-TH" sz="1100" b="1">
              <a:solidFill>
                <a:srgbClr val="CC3300"/>
              </a:solidFill>
              <a:latin typeface="Arial Unicode MS" pitchFamily="34" charset="-128"/>
              <a:ea typeface="Arial Unicode MS" pitchFamily="34" charset="-128"/>
              <a:cs typeface="Arial Unicode MS" pitchFamily="34" charset="-128"/>
            </a:endParaRPr>
          </a:p>
        </p:txBody>
      </p:sp>
      <p:sp>
        <p:nvSpPr>
          <p:cNvPr id="199687" name="Text Box 8"/>
          <p:cNvSpPr txBox="1">
            <a:spLocks noChangeArrowheads="1"/>
          </p:cNvSpPr>
          <p:nvPr/>
        </p:nvSpPr>
        <p:spPr bwMode="auto">
          <a:xfrm>
            <a:off x="1116013" y="5013325"/>
            <a:ext cx="3197225" cy="588963"/>
          </a:xfrm>
          <a:prstGeom prst="rect">
            <a:avLst/>
          </a:prstGeom>
          <a:solidFill>
            <a:schemeClr val="folHlink">
              <a:alpha val="65881"/>
            </a:schemeClr>
          </a:solidFill>
          <a:ln w="9525" algn="ctr">
            <a:solidFill>
              <a:srgbClr val="FF0000"/>
            </a:solidFill>
            <a:miter lim="800000"/>
            <a:headEnd/>
            <a:tailEnd/>
          </a:ln>
        </p:spPr>
        <p:txBody>
          <a:bodyPr lIns="82688" tIns="41345" rIns="82688" bIns="41345">
            <a:spAutoFit/>
          </a:bodyPr>
          <a:lstStyle/>
          <a:p>
            <a:pPr defTabSz="842963">
              <a:spcBef>
                <a:spcPct val="50000"/>
              </a:spcBef>
            </a:pPr>
            <a:r>
              <a:rPr lang="en-US" sz="1300" b="1" dirty="0">
                <a:solidFill>
                  <a:srgbClr val="000000"/>
                </a:solidFill>
                <a:ea typeface="Arial Unicode MS" pitchFamily="34" charset="-128"/>
                <a:cs typeface="Arial Unicode MS" pitchFamily="34" charset="-128"/>
              </a:rPr>
              <a:t>Avg. Annual </a:t>
            </a:r>
            <a:r>
              <a:rPr lang="en-US" sz="1300" b="1" dirty="0">
                <a:solidFill>
                  <a:srgbClr val="000000"/>
                </a:solidFill>
                <a:latin typeface="Tahoma" pitchFamily="34" charset="0"/>
                <a:ea typeface="Arial Unicode MS" pitchFamily="34" charset="-128"/>
                <a:cs typeface="Arial Unicode MS" pitchFamily="34" charset="-128"/>
              </a:rPr>
              <a:t>Inflow    1,9</a:t>
            </a:r>
            <a:r>
              <a:rPr lang="th-TH" sz="1300" b="1" dirty="0">
                <a:solidFill>
                  <a:srgbClr val="000000"/>
                </a:solidFill>
                <a:latin typeface="Tahoma" pitchFamily="34" charset="0"/>
                <a:ea typeface="Arial Unicode MS" pitchFamily="34" charset="-128"/>
                <a:cs typeface="Arial Unicode MS" pitchFamily="34" charset="-128"/>
              </a:rPr>
              <a:t>85</a:t>
            </a:r>
            <a:r>
              <a:rPr lang="en-US" sz="1300" b="1" dirty="0">
                <a:solidFill>
                  <a:srgbClr val="000000"/>
                </a:solidFill>
                <a:ea typeface="Arial Unicode MS" pitchFamily="34" charset="-128"/>
                <a:cs typeface="Arial Unicode MS" pitchFamily="34" charset="-128"/>
              </a:rPr>
              <a:t>   </a:t>
            </a:r>
            <a:r>
              <a:rPr lang="en-US" sz="1300" b="1" dirty="0" err="1">
                <a:solidFill>
                  <a:srgbClr val="000000"/>
                </a:solidFill>
                <a:ea typeface="Arial Unicode MS" pitchFamily="34" charset="-128"/>
                <a:cs typeface="Arial Unicode MS" pitchFamily="34" charset="-128"/>
              </a:rPr>
              <a:t>mcm</a:t>
            </a:r>
            <a:r>
              <a:rPr lang="en-US" sz="1300" b="1" dirty="0">
                <a:solidFill>
                  <a:srgbClr val="000000"/>
                </a:solidFill>
                <a:ea typeface="Arial Unicode MS" pitchFamily="34" charset="-128"/>
                <a:cs typeface="Arial Unicode MS" pitchFamily="34" charset="-128"/>
              </a:rPr>
              <a:t>.</a:t>
            </a:r>
          </a:p>
          <a:p>
            <a:pPr defTabSz="842963">
              <a:spcBef>
                <a:spcPct val="50000"/>
              </a:spcBef>
            </a:pPr>
            <a:r>
              <a:rPr lang="en-US" sz="1300" b="1" dirty="0">
                <a:solidFill>
                  <a:srgbClr val="000000"/>
                </a:solidFill>
                <a:ea typeface="Arial Unicode MS" pitchFamily="34" charset="-128"/>
                <a:cs typeface="Arial Unicode MS" pitchFamily="34" charset="-128"/>
              </a:rPr>
              <a:t>Acc. Inflow                    </a:t>
            </a:r>
            <a:r>
              <a:rPr lang="en-US" sz="1300" b="1" dirty="0" smtClean="0">
                <a:solidFill>
                  <a:srgbClr val="000000"/>
                </a:solidFill>
                <a:ea typeface="Arial Unicode MS" pitchFamily="34" charset="-128"/>
                <a:cs typeface="Arial Unicode MS" pitchFamily="34" charset="-128"/>
              </a:rPr>
              <a:t>698       </a:t>
            </a:r>
            <a:r>
              <a:rPr lang="en-US" sz="1300" b="1" dirty="0" err="1">
                <a:solidFill>
                  <a:srgbClr val="000000"/>
                </a:solidFill>
                <a:ea typeface="Arial Unicode MS" pitchFamily="34" charset="-128"/>
                <a:cs typeface="Arial Unicode MS" pitchFamily="34" charset="-128"/>
              </a:rPr>
              <a:t>mcm</a:t>
            </a:r>
            <a:r>
              <a:rPr lang="en-US" sz="1300" b="1" dirty="0">
                <a:solidFill>
                  <a:srgbClr val="000000"/>
                </a:solidFill>
                <a:ea typeface="Arial Unicode MS" pitchFamily="34" charset="-128"/>
                <a:cs typeface="Arial Unicode MS" pitchFamily="34" charset="-128"/>
              </a:rPr>
              <a:t>.</a:t>
            </a:r>
            <a:endParaRPr lang="th-TH" sz="1300" b="1" dirty="0">
              <a:solidFill>
                <a:srgbClr val="000000"/>
              </a:solidFill>
              <a:ea typeface="Arial Unicode MS" pitchFamily="34" charset="-128"/>
              <a:cs typeface="Arial Unicode MS" pitchFamily="34" charset="-128"/>
            </a:endParaRPr>
          </a:p>
        </p:txBody>
      </p:sp>
      <p:sp>
        <p:nvSpPr>
          <p:cNvPr id="199688" name="Text Box 9"/>
          <p:cNvSpPr txBox="1">
            <a:spLocks noChangeArrowheads="1"/>
          </p:cNvSpPr>
          <p:nvPr/>
        </p:nvSpPr>
        <p:spPr bwMode="auto">
          <a:xfrm rot="-51021">
            <a:off x="4335463" y="3273425"/>
            <a:ext cx="1004887" cy="374650"/>
          </a:xfrm>
          <a:prstGeom prst="rect">
            <a:avLst/>
          </a:prstGeom>
          <a:noFill/>
          <a:ln w="9525">
            <a:noFill/>
            <a:miter lim="800000"/>
            <a:headEnd/>
            <a:tailEnd/>
          </a:ln>
        </p:spPr>
        <p:txBody>
          <a:bodyPr lIns="86611" tIns="43310" rIns="86611" bIns="43310">
            <a:spAutoFit/>
          </a:bodyPr>
          <a:lstStyle/>
          <a:p>
            <a:pPr defTabSz="884238" eaLnBrk="0" hangingPunct="0"/>
            <a:r>
              <a:rPr lang="en-US" sz="1900" b="1">
                <a:solidFill>
                  <a:srgbClr val="000000"/>
                </a:solidFill>
                <a:latin typeface="Angsana New" pitchFamily="18" charset="-34"/>
                <a:ea typeface="Arial Unicode MS" pitchFamily="34" charset="-128"/>
                <a:cs typeface="Arial Unicode MS" pitchFamily="34" charset="-128"/>
              </a:rPr>
              <a:t>        </a:t>
            </a:r>
          </a:p>
        </p:txBody>
      </p:sp>
      <p:sp>
        <p:nvSpPr>
          <p:cNvPr id="199689" name="Text Box 10"/>
          <p:cNvSpPr txBox="1">
            <a:spLocks noChangeArrowheads="1"/>
          </p:cNvSpPr>
          <p:nvPr/>
        </p:nvSpPr>
        <p:spPr bwMode="auto">
          <a:xfrm>
            <a:off x="6902450" y="1690688"/>
            <a:ext cx="1144588" cy="374650"/>
          </a:xfrm>
          <a:prstGeom prst="rect">
            <a:avLst/>
          </a:prstGeom>
          <a:noFill/>
          <a:ln w="9525">
            <a:noFill/>
            <a:miter lim="800000"/>
            <a:headEnd/>
            <a:tailEnd/>
          </a:ln>
        </p:spPr>
        <p:txBody>
          <a:bodyPr lIns="86611" tIns="43310" rIns="86611" bIns="43310">
            <a:spAutoFit/>
          </a:bodyPr>
          <a:lstStyle/>
          <a:p>
            <a:pPr defTabSz="884238" eaLnBrk="0" hangingPunct="0">
              <a:spcBef>
                <a:spcPct val="50000"/>
              </a:spcBef>
            </a:pPr>
            <a:r>
              <a:rPr lang="en-US" sz="1900" b="1">
                <a:solidFill>
                  <a:srgbClr val="000000"/>
                </a:solidFill>
                <a:latin typeface="Angsana New" pitchFamily="18" charset="-34"/>
                <a:ea typeface="Arial Unicode MS" pitchFamily="34" charset="-128"/>
                <a:cs typeface="Arial Unicode MS" pitchFamily="34" charset="-128"/>
              </a:rPr>
              <a:t> </a:t>
            </a:r>
          </a:p>
        </p:txBody>
      </p:sp>
      <p:sp>
        <p:nvSpPr>
          <p:cNvPr id="199691" name="Text Box 11"/>
          <p:cNvSpPr txBox="1">
            <a:spLocks noChangeArrowheads="1"/>
          </p:cNvSpPr>
          <p:nvPr/>
        </p:nvSpPr>
        <p:spPr bwMode="auto">
          <a:xfrm>
            <a:off x="1043608" y="836712"/>
            <a:ext cx="3211512" cy="360363"/>
          </a:xfrm>
          <a:prstGeom prst="rect">
            <a:avLst/>
          </a:prstGeom>
          <a:noFill/>
          <a:ln w="9525">
            <a:noFill/>
            <a:miter lim="800000"/>
            <a:headEnd/>
            <a:tailEnd/>
          </a:ln>
        </p:spPr>
        <p:txBody>
          <a:bodyPr lIns="86611" tIns="43310" rIns="86611" bIns="43310">
            <a:spAutoFit/>
          </a:bodyPr>
          <a:lstStyle/>
          <a:p>
            <a:pPr defTabSz="884238" eaLnBrk="0" hangingPunct="0">
              <a:spcBef>
                <a:spcPct val="50000"/>
              </a:spcBef>
            </a:pPr>
            <a:r>
              <a:rPr lang="th-TH" sz="1800" b="1" dirty="0">
                <a:solidFill>
                  <a:srgbClr val="FF0000"/>
                </a:solidFill>
                <a:latin typeface="Angsana New" pitchFamily="18" charset="-34"/>
                <a:ea typeface="Arial Unicode MS" pitchFamily="34" charset="-128"/>
                <a:cs typeface="EucrosiaUPC" pitchFamily="18" charset="-34"/>
              </a:rPr>
              <a:t>ปริมาตรน้ำเก็บกักสูงสุด  2,450 ล้าน ลบ.ม.</a:t>
            </a:r>
          </a:p>
        </p:txBody>
      </p:sp>
      <p:sp>
        <p:nvSpPr>
          <p:cNvPr id="199693" name="Text Box 15"/>
          <p:cNvSpPr txBox="1">
            <a:spLocks noChangeArrowheads="1"/>
          </p:cNvSpPr>
          <p:nvPr/>
        </p:nvSpPr>
        <p:spPr bwMode="auto">
          <a:xfrm>
            <a:off x="1042988" y="4005263"/>
            <a:ext cx="3024187" cy="360362"/>
          </a:xfrm>
          <a:prstGeom prst="rect">
            <a:avLst/>
          </a:prstGeom>
          <a:noFill/>
          <a:ln w="9525">
            <a:noFill/>
            <a:miter lim="800000"/>
            <a:headEnd/>
            <a:tailEnd/>
          </a:ln>
        </p:spPr>
        <p:txBody>
          <a:bodyPr lIns="86611" tIns="43310" rIns="86611" bIns="43310">
            <a:spAutoFit/>
          </a:bodyPr>
          <a:lstStyle/>
          <a:p>
            <a:pPr defTabSz="884238" eaLnBrk="0" hangingPunct="0">
              <a:spcBef>
                <a:spcPct val="50000"/>
              </a:spcBef>
            </a:pPr>
            <a:r>
              <a:rPr lang="th-TH" sz="1800" b="1">
                <a:solidFill>
                  <a:srgbClr val="FF0000"/>
                </a:solidFill>
                <a:latin typeface="Angsana New" pitchFamily="18" charset="-34"/>
                <a:ea typeface="Arial Unicode MS" pitchFamily="34" charset="-128"/>
                <a:cs typeface="EucrosiaUPC" pitchFamily="18" charset="-34"/>
              </a:rPr>
              <a:t>ปริมาตรน้ำเก็บกักต่ำสุด  100 ล้าน ลบ.ม.</a:t>
            </a:r>
          </a:p>
        </p:txBody>
      </p:sp>
      <p:sp>
        <p:nvSpPr>
          <p:cNvPr id="199695" name="Text Box 23"/>
          <p:cNvSpPr txBox="1">
            <a:spLocks noChangeArrowheads="1"/>
          </p:cNvSpPr>
          <p:nvPr/>
        </p:nvSpPr>
        <p:spPr bwMode="auto">
          <a:xfrm>
            <a:off x="8342312" y="0"/>
            <a:ext cx="801688" cy="366713"/>
          </a:xfrm>
          <a:prstGeom prst="rect">
            <a:avLst/>
          </a:prstGeom>
          <a:solidFill>
            <a:srgbClr val="FFFF00"/>
          </a:solidFill>
          <a:ln w="9525" algn="ctr">
            <a:solidFill>
              <a:schemeClr val="bg1"/>
            </a:solidFill>
            <a:miter lim="800000"/>
            <a:headEnd/>
            <a:tailEnd/>
          </a:ln>
        </p:spPr>
        <p:txBody>
          <a:bodyPr lIns="82688" tIns="41345" rIns="82688" bIns="41345">
            <a:spAutoFit/>
          </a:bodyPr>
          <a:lstStyle/>
          <a:p>
            <a:pPr algn="ctr" defTabSz="842963">
              <a:spcBef>
                <a:spcPct val="50000"/>
              </a:spcBef>
            </a:pPr>
            <a:r>
              <a:rPr lang="en-US" sz="1800" b="1" dirty="0" smtClean="0">
                <a:solidFill>
                  <a:srgbClr val="000066"/>
                </a:solidFill>
                <a:latin typeface="Arial Unicode MS" pitchFamily="34" charset="-128"/>
                <a:ea typeface="Arial Unicode MS" pitchFamily="34" charset="-128"/>
                <a:cs typeface="Arial Unicode MS" pitchFamily="34" charset="-128"/>
              </a:rPr>
              <a:t>17%</a:t>
            </a:r>
            <a:endParaRPr lang="th-TH" sz="1800" b="1" dirty="0">
              <a:solidFill>
                <a:srgbClr val="000066"/>
              </a:solidFill>
              <a:latin typeface="Arial Unicode MS" pitchFamily="34" charset="-128"/>
              <a:ea typeface="Arial Unicode MS" pitchFamily="34" charset="-128"/>
              <a:cs typeface="Arial Unicode MS" pitchFamily="34" charset="-128"/>
            </a:endParaRPr>
          </a:p>
        </p:txBody>
      </p:sp>
      <p:sp>
        <p:nvSpPr>
          <p:cNvPr id="199696" name="Text Box 24">
            <a:hlinkClick r:id="" action="ppaction://noaction"/>
          </p:cNvPr>
          <p:cNvSpPr txBox="1">
            <a:spLocks noChangeArrowheads="1"/>
          </p:cNvSpPr>
          <p:nvPr/>
        </p:nvSpPr>
        <p:spPr bwMode="auto">
          <a:xfrm>
            <a:off x="6299200" y="1916113"/>
            <a:ext cx="2844800" cy="1809750"/>
          </a:xfrm>
          <a:prstGeom prst="rect">
            <a:avLst/>
          </a:prstGeom>
          <a:solidFill>
            <a:srgbClr val="FFCCFF">
              <a:alpha val="72940"/>
            </a:srgbClr>
          </a:solidFill>
          <a:ln w="9525" algn="ctr">
            <a:noFill/>
            <a:miter lim="800000"/>
            <a:headEnd/>
            <a:tailEnd/>
          </a:ln>
        </p:spPr>
        <p:txBody>
          <a:bodyPr lIns="82688" tIns="41345" rIns="82688" bIns="41345">
            <a:spAutoFit/>
          </a:bodyPr>
          <a:lstStyle/>
          <a:p>
            <a:pPr algn="ctr" defTabSz="842963">
              <a:spcBef>
                <a:spcPct val="50000"/>
              </a:spcBef>
            </a:pPr>
            <a:r>
              <a:rPr lang="th-TH" sz="1400" b="1" dirty="0" smtClean="0">
                <a:solidFill>
                  <a:srgbClr val="FF3300"/>
                </a:solidFill>
                <a:latin typeface="Tahoma" pitchFamily="34" charset="0"/>
                <a:ea typeface="Arial Unicode MS" pitchFamily="34" charset="-128"/>
                <a:cs typeface="Tahoma" pitchFamily="34" charset="0"/>
              </a:rPr>
              <a:t>14 พ.ย.</a:t>
            </a:r>
            <a:r>
              <a:rPr lang="th-TH" sz="1400" b="1" dirty="0">
                <a:solidFill>
                  <a:srgbClr val="FF3300"/>
                </a:solidFill>
                <a:latin typeface="Tahoma" pitchFamily="34" charset="0"/>
                <a:ea typeface="Arial Unicode MS" pitchFamily="34" charset="-128"/>
                <a:cs typeface="Tahoma" pitchFamily="34" charset="0"/>
              </a:rPr>
              <a:t>55</a:t>
            </a:r>
            <a:endParaRPr lang="en-US" sz="1400" b="1" dirty="0">
              <a:solidFill>
                <a:srgbClr val="FF3300"/>
              </a:solidFill>
              <a:latin typeface="Tahoma" pitchFamily="34" charset="0"/>
              <a:ea typeface="Arial Unicode MS" pitchFamily="34" charset="-128"/>
              <a:cs typeface="Tahoma" pitchFamily="34" charset="0"/>
            </a:endParaRPr>
          </a:p>
          <a:p>
            <a:pPr defTabSz="842963">
              <a:spcBef>
                <a:spcPct val="50000"/>
              </a:spcBef>
            </a:pPr>
            <a:r>
              <a:rPr lang="en-US" sz="1100" b="1" dirty="0">
                <a:solidFill>
                  <a:srgbClr val="FF3300"/>
                </a:solidFill>
                <a:latin typeface="Tahoma" pitchFamily="34" charset="0"/>
                <a:ea typeface="Arial Unicode MS" pitchFamily="34" charset="-128"/>
                <a:cs typeface="Tahoma" pitchFamily="34" charset="0"/>
              </a:rPr>
              <a:t>Volume </a:t>
            </a:r>
            <a:r>
              <a:rPr lang="th-TH" sz="1100" b="1" dirty="0">
                <a:solidFill>
                  <a:srgbClr val="FF3300"/>
                </a:solidFill>
                <a:latin typeface="Tahoma" pitchFamily="34" charset="0"/>
                <a:ea typeface="Arial Unicode MS" pitchFamily="34" charset="-128"/>
                <a:cs typeface="Tahoma" pitchFamily="34" charset="0"/>
              </a:rPr>
              <a:t>ปี</a:t>
            </a:r>
            <a:r>
              <a:rPr lang="en-US" sz="1100" b="1" dirty="0">
                <a:solidFill>
                  <a:srgbClr val="FF3300"/>
                </a:solidFill>
                <a:latin typeface="Tahoma" pitchFamily="34" charset="0"/>
                <a:ea typeface="Arial Unicode MS" pitchFamily="34" charset="-128"/>
                <a:cs typeface="Tahoma" pitchFamily="34" charset="0"/>
              </a:rPr>
              <a:t> 55    </a:t>
            </a:r>
            <a:r>
              <a:rPr lang="en-US" sz="1100" b="1" dirty="0" smtClean="0">
                <a:solidFill>
                  <a:srgbClr val="FF3300"/>
                </a:solidFill>
                <a:latin typeface="Tahoma" pitchFamily="34" charset="0"/>
                <a:ea typeface="Arial Unicode MS" pitchFamily="34" charset="-128"/>
                <a:cs typeface="Tahoma" pitchFamily="34" charset="0"/>
              </a:rPr>
              <a:t>338</a:t>
            </a:r>
            <a:r>
              <a:rPr lang="th-TH" sz="1100" b="1" dirty="0" smtClean="0">
                <a:solidFill>
                  <a:srgbClr val="FF3300"/>
                </a:solidFill>
                <a:latin typeface="Tahoma" pitchFamily="34" charset="0"/>
                <a:ea typeface="Arial Unicode MS" pitchFamily="34" charset="-128"/>
                <a:cs typeface="Tahoma" pitchFamily="34" charset="0"/>
              </a:rPr>
              <a:t>  </a:t>
            </a:r>
            <a:r>
              <a:rPr lang="en-US" sz="1100" b="1" dirty="0" smtClean="0">
                <a:solidFill>
                  <a:srgbClr val="FF3300"/>
                </a:solidFill>
                <a:latin typeface="Tahoma" pitchFamily="34" charset="0"/>
                <a:ea typeface="Arial Unicode MS" pitchFamily="34" charset="-128"/>
                <a:cs typeface="Tahoma" pitchFamily="34" charset="0"/>
              </a:rPr>
              <a:t>  </a:t>
            </a:r>
            <a:r>
              <a:rPr lang="en-US" sz="1100" b="1" dirty="0" err="1">
                <a:solidFill>
                  <a:srgbClr val="FF3300"/>
                </a:solidFill>
                <a:latin typeface="Tahoma" pitchFamily="34" charset="0"/>
                <a:ea typeface="Arial Unicode MS" pitchFamily="34" charset="-128"/>
                <a:cs typeface="Tahoma" pitchFamily="34" charset="0"/>
              </a:rPr>
              <a:t>mcm</a:t>
            </a:r>
            <a:r>
              <a:rPr lang="en-US" sz="1100" b="1" dirty="0">
                <a:solidFill>
                  <a:srgbClr val="FF3300"/>
                </a:solidFill>
                <a:latin typeface="Tahoma" pitchFamily="34" charset="0"/>
                <a:ea typeface="Arial Unicode MS" pitchFamily="34" charset="-128"/>
                <a:cs typeface="Tahoma" pitchFamily="34" charset="0"/>
              </a:rPr>
              <a:t>. </a:t>
            </a:r>
            <a:r>
              <a:rPr lang="th-TH" sz="1100" b="1" dirty="0" smtClean="0">
                <a:solidFill>
                  <a:srgbClr val="FF3300"/>
                </a:solidFill>
                <a:latin typeface="Tahoma" pitchFamily="34" charset="0"/>
                <a:ea typeface="Arial Unicode MS" pitchFamily="34" charset="-128"/>
                <a:cs typeface="Tahoma" pitchFamily="34" charset="0"/>
              </a:rPr>
              <a:t>(17%)</a:t>
            </a:r>
            <a:endParaRPr lang="en-US" sz="1100" b="1" dirty="0">
              <a:solidFill>
                <a:srgbClr val="FF3300"/>
              </a:solidFill>
              <a:latin typeface="Tahoma" pitchFamily="34" charset="0"/>
              <a:ea typeface="Arial Unicode MS" pitchFamily="34" charset="-128"/>
              <a:cs typeface="Tahoma" pitchFamily="34" charset="0"/>
            </a:endParaRPr>
          </a:p>
          <a:p>
            <a:pPr defTabSz="842963">
              <a:spcBef>
                <a:spcPct val="50000"/>
              </a:spcBef>
            </a:pPr>
            <a:r>
              <a:rPr lang="en-US" sz="1100" b="1" dirty="0">
                <a:solidFill>
                  <a:srgbClr val="3333FF"/>
                </a:solidFill>
                <a:latin typeface="Tahoma" pitchFamily="34" charset="0"/>
                <a:ea typeface="Arial Unicode MS" pitchFamily="34" charset="-128"/>
                <a:cs typeface="Tahoma" pitchFamily="34" charset="0"/>
              </a:rPr>
              <a:t>Volume  </a:t>
            </a:r>
            <a:r>
              <a:rPr lang="th-TH" sz="1100" b="1" dirty="0">
                <a:solidFill>
                  <a:srgbClr val="3333FF"/>
                </a:solidFill>
                <a:latin typeface="Tahoma" pitchFamily="34" charset="0"/>
                <a:ea typeface="Arial Unicode MS" pitchFamily="34" charset="-128"/>
                <a:cs typeface="Tahoma" pitchFamily="34" charset="0"/>
              </a:rPr>
              <a:t>ปี</a:t>
            </a:r>
            <a:r>
              <a:rPr lang="en-US" sz="1100" b="1" dirty="0">
                <a:solidFill>
                  <a:srgbClr val="3333FF"/>
                </a:solidFill>
                <a:latin typeface="Tahoma" pitchFamily="34" charset="0"/>
                <a:ea typeface="Arial Unicode MS" pitchFamily="34" charset="-128"/>
                <a:cs typeface="Tahoma" pitchFamily="34" charset="0"/>
              </a:rPr>
              <a:t> 54  </a:t>
            </a:r>
            <a:r>
              <a:rPr lang="en-US" sz="1100" b="1" dirty="0" smtClean="0">
                <a:solidFill>
                  <a:srgbClr val="3333FF"/>
                </a:solidFill>
                <a:latin typeface="Tahoma" pitchFamily="34" charset="0"/>
                <a:ea typeface="Arial Unicode MS" pitchFamily="34" charset="-128"/>
                <a:cs typeface="Tahoma" pitchFamily="34" charset="0"/>
              </a:rPr>
              <a:t>1,930</a:t>
            </a:r>
            <a:r>
              <a:rPr lang="th-TH" sz="1100" b="1" dirty="0" smtClean="0">
                <a:solidFill>
                  <a:srgbClr val="3333FF"/>
                </a:solidFill>
                <a:latin typeface="Tahoma" pitchFamily="34" charset="0"/>
                <a:ea typeface="Arial Unicode MS" pitchFamily="34" charset="-128"/>
                <a:cs typeface="Tahoma" pitchFamily="34" charset="0"/>
              </a:rPr>
              <a:t> </a:t>
            </a:r>
            <a:r>
              <a:rPr lang="en-US" sz="1100" b="1" dirty="0" smtClean="0">
                <a:solidFill>
                  <a:srgbClr val="3333FF"/>
                </a:solidFill>
                <a:latin typeface="Tahoma" pitchFamily="34" charset="0"/>
                <a:ea typeface="Arial Unicode MS" pitchFamily="34" charset="-128"/>
                <a:cs typeface="Tahoma" pitchFamily="34" charset="0"/>
              </a:rPr>
              <a:t>  </a:t>
            </a:r>
            <a:r>
              <a:rPr lang="en-US" sz="1100" b="1" dirty="0" err="1">
                <a:solidFill>
                  <a:srgbClr val="3333FF"/>
                </a:solidFill>
                <a:latin typeface="Tahoma" pitchFamily="34" charset="0"/>
                <a:ea typeface="Arial Unicode MS" pitchFamily="34" charset="-128"/>
                <a:cs typeface="Tahoma" pitchFamily="34" charset="0"/>
              </a:rPr>
              <a:t>mcm</a:t>
            </a:r>
            <a:r>
              <a:rPr lang="en-US" sz="1100" b="1" dirty="0">
                <a:solidFill>
                  <a:srgbClr val="3333FF"/>
                </a:solidFill>
                <a:latin typeface="Tahoma" pitchFamily="34" charset="0"/>
                <a:ea typeface="Arial Unicode MS" pitchFamily="34" charset="-128"/>
                <a:cs typeface="Tahoma" pitchFamily="34" charset="0"/>
              </a:rPr>
              <a:t>. </a:t>
            </a:r>
            <a:r>
              <a:rPr lang="th-TH" sz="1100" b="1" dirty="0" smtClean="0">
                <a:solidFill>
                  <a:srgbClr val="3333FF"/>
                </a:solidFill>
                <a:latin typeface="Tahoma" pitchFamily="34" charset="0"/>
                <a:ea typeface="Arial Unicode MS" pitchFamily="34" charset="-128"/>
                <a:cs typeface="Tahoma" pitchFamily="34" charset="0"/>
              </a:rPr>
              <a:t>(97%)</a:t>
            </a:r>
            <a:endParaRPr lang="en-US" sz="1100" b="1" dirty="0">
              <a:solidFill>
                <a:srgbClr val="3333FF"/>
              </a:solidFill>
              <a:latin typeface="Tahoma" pitchFamily="34" charset="0"/>
              <a:ea typeface="Arial Unicode MS" pitchFamily="34" charset="-128"/>
              <a:cs typeface="Tahoma" pitchFamily="34" charset="0"/>
            </a:endParaRPr>
          </a:p>
          <a:p>
            <a:pPr defTabSz="842963">
              <a:spcBef>
                <a:spcPct val="50000"/>
              </a:spcBef>
            </a:pPr>
            <a:r>
              <a:rPr lang="th-TH" sz="1100" b="1" dirty="0">
                <a:solidFill>
                  <a:srgbClr val="CC00FF"/>
                </a:solidFill>
                <a:latin typeface="Tahoma" pitchFamily="34" charset="0"/>
                <a:ea typeface="Arial Unicode MS" pitchFamily="34" charset="-128"/>
                <a:cs typeface="Tahoma" pitchFamily="34" charset="0"/>
              </a:rPr>
              <a:t>มากกว่าปี  54</a:t>
            </a:r>
            <a:r>
              <a:rPr lang="en-US" sz="1100" b="1" dirty="0">
                <a:solidFill>
                  <a:srgbClr val="CC00FF"/>
                </a:solidFill>
                <a:latin typeface="Tahoma" pitchFamily="34" charset="0"/>
                <a:ea typeface="Arial Unicode MS" pitchFamily="34" charset="-128"/>
                <a:cs typeface="Tahoma" pitchFamily="34" charset="0"/>
              </a:rPr>
              <a:t> =  236    </a:t>
            </a:r>
            <a:r>
              <a:rPr lang="en-US" sz="1100" b="1" dirty="0" err="1">
                <a:solidFill>
                  <a:srgbClr val="CC00FF"/>
                </a:solidFill>
                <a:latin typeface="Tahoma" pitchFamily="34" charset="0"/>
                <a:ea typeface="Arial Unicode MS" pitchFamily="34" charset="-128"/>
                <a:cs typeface="Tahoma" pitchFamily="34" charset="0"/>
              </a:rPr>
              <a:t>mcm</a:t>
            </a:r>
            <a:r>
              <a:rPr lang="th-TH" sz="1100" b="1" dirty="0">
                <a:solidFill>
                  <a:srgbClr val="CC00FF"/>
                </a:solidFill>
                <a:latin typeface="Tahoma" pitchFamily="34" charset="0"/>
                <a:ea typeface="Arial Unicode MS" pitchFamily="34" charset="-128"/>
                <a:cs typeface="Tahoma" pitchFamily="34" charset="0"/>
              </a:rPr>
              <a:t>  </a:t>
            </a:r>
            <a:r>
              <a:rPr lang="th-TH" sz="1100" b="1" dirty="0" smtClean="0">
                <a:solidFill>
                  <a:srgbClr val="CC00FF"/>
                </a:solidFill>
                <a:latin typeface="Tahoma" pitchFamily="34" charset="0"/>
                <a:ea typeface="Arial Unicode MS" pitchFamily="34" charset="-128"/>
                <a:cs typeface="Tahoma" pitchFamily="34" charset="0"/>
              </a:rPr>
              <a:t>(80 </a:t>
            </a:r>
            <a:r>
              <a:rPr lang="th-TH" sz="1100" b="1" dirty="0">
                <a:solidFill>
                  <a:srgbClr val="CC00FF"/>
                </a:solidFill>
                <a:latin typeface="Tahoma" pitchFamily="34" charset="0"/>
                <a:ea typeface="Arial Unicode MS" pitchFamily="34" charset="-128"/>
                <a:cs typeface="Tahoma" pitchFamily="34" charset="0"/>
              </a:rPr>
              <a:t>%)</a:t>
            </a:r>
            <a:endParaRPr lang="en-US" sz="1100" b="1" dirty="0">
              <a:solidFill>
                <a:srgbClr val="CC00FF"/>
              </a:solidFill>
              <a:latin typeface="Tahoma" pitchFamily="34" charset="0"/>
              <a:ea typeface="Arial Unicode MS" pitchFamily="34" charset="-128"/>
              <a:cs typeface="Tahoma" pitchFamily="34" charset="0"/>
            </a:endParaRPr>
          </a:p>
          <a:p>
            <a:pPr defTabSz="842963">
              <a:spcBef>
                <a:spcPct val="50000"/>
              </a:spcBef>
            </a:pPr>
            <a:r>
              <a:rPr lang="en-US" sz="1100" b="1" dirty="0">
                <a:solidFill>
                  <a:srgbClr val="FF3300"/>
                </a:solidFill>
                <a:latin typeface="Tahoma" pitchFamily="34" charset="0"/>
                <a:ea typeface="Arial Unicode MS" pitchFamily="34" charset="-128"/>
                <a:cs typeface="Tahoma" pitchFamily="34" charset="0"/>
              </a:rPr>
              <a:t>Inflow           0.64</a:t>
            </a:r>
            <a:r>
              <a:rPr lang="th-TH" sz="1100" b="1" dirty="0">
                <a:solidFill>
                  <a:srgbClr val="FF3300"/>
                </a:solidFill>
                <a:latin typeface="Tahoma" pitchFamily="34" charset="0"/>
                <a:ea typeface="Arial Unicode MS" pitchFamily="34" charset="-128"/>
                <a:cs typeface="Tahoma" pitchFamily="34" charset="0"/>
              </a:rPr>
              <a:t>  </a:t>
            </a:r>
            <a:r>
              <a:rPr lang="en-US" sz="1100" b="1" dirty="0">
                <a:solidFill>
                  <a:srgbClr val="FF3300"/>
                </a:solidFill>
                <a:latin typeface="Tahoma" pitchFamily="34" charset="0"/>
                <a:ea typeface="Arial Unicode MS" pitchFamily="34" charset="-128"/>
                <a:cs typeface="Tahoma" pitchFamily="34" charset="0"/>
              </a:rPr>
              <a:t>    </a:t>
            </a:r>
            <a:r>
              <a:rPr lang="en-US" sz="1100" b="1" dirty="0" err="1">
                <a:solidFill>
                  <a:srgbClr val="FF3300"/>
                </a:solidFill>
                <a:latin typeface="Tahoma" pitchFamily="34" charset="0"/>
                <a:ea typeface="Arial Unicode MS" pitchFamily="34" charset="-128"/>
                <a:cs typeface="Tahoma" pitchFamily="34" charset="0"/>
              </a:rPr>
              <a:t>mcm</a:t>
            </a:r>
            <a:r>
              <a:rPr lang="en-US" sz="1100" b="1" dirty="0">
                <a:solidFill>
                  <a:srgbClr val="FF3300"/>
                </a:solidFill>
                <a:latin typeface="Tahoma" pitchFamily="34" charset="0"/>
                <a:ea typeface="Arial Unicode MS" pitchFamily="34" charset="-128"/>
                <a:cs typeface="Tahoma" pitchFamily="34" charset="0"/>
              </a:rPr>
              <a:t>.  </a:t>
            </a:r>
          </a:p>
          <a:p>
            <a:pPr defTabSz="842963">
              <a:spcBef>
                <a:spcPct val="50000"/>
              </a:spcBef>
            </a:pPr>
            <a:r>
              <a:rPr lang="en-US" sz="1100" b="1" dirty="0">
                <a:solidFill>
                  <a:srgbClr val="FF3300"/>
                </a:solidFill>
                <a:latin typeface="Tahoma" pitchFamily="34" charset="0"/>
                <a:ea typeface="Arial Unicode MS" pitchFamily="34" charset="-128"/>
                <a:cs typeface="Tahoma" pitchFamily="34" charset="0"/>
              </a:rPr>
              <a:t> Release         2.34 </a:t>
            </a:r>
            <a:r>
              <a:rPr lang="th-TH" sz="1100" b="1" dirty="0">
                <a:solidFill>
                  <a:srgbClr val="FF3300"/>
                </a:solidFill>
                <a:latin typeface="Tahoma" pitchFamily="34" charset="0"/>
                <a:ea typeface="Arial Unicode MS" pitchFamily="34" charset="-128"/>
                <a:cs typeface="Tahoma" pitchFamily="34" charset="0"/>
              </a:rPr>
              <a:t> </a:t>
            </a:r>
            <a:r>
              <a:rPr lang="en-US" sz="1100" b="1" dirty="0">
                <a:solidFill>
                  <a:srgbClr val="FF3300"/>
                </a:solidFill>
                <a:latin typeface="Tahoma" pitchFamily="34" charset="0"/>
                <a:ea typeface="Arial Unicode MS" pitchFamily="34" charset="-128"/>
                <a:cs typeface="Tahoma" pitchFamily="34" charset="0"/>
              </a:rPr>
              <a:t>  </a:t>
            </a:r>
            <a:r>
              <a:rPr lang="en-US" sz="1100" b="1" dirty="0" err="1">
                <a:solidFill>
                  <a:srgbClr val="FF3300"/>
                </a:solidFill>
                <a:latin typeface="Tahoma" pitchFamily="34" charset="0"/>
                <a:ea typeface="Arial Unicode MS" pitchFamily="34" charset="-128"/>
                <a:cs typeface="Tahoma" pitchFamily="34" charset="0"/>
              </a:rPr>
              <a:t>mcm</a:t>
            </a:r>
            <a:r>
              <a:rPr lang="en-US" sz="1100" b="1" dirty="0">
                <a:solidFill>
                  <a:srgbClr val="FF3300"/>
                </a:solidFill>
                <a:latin typeface="Tahoma" pitchFamily="34" charset="0"/>
                <a:ea typeface="Arial Unicode MS" pitchFamily="34" charset="-128"/>
                <a:cs typeface="Tahoma" pitchFamily="34" charset="0"/>
              </a:rPr>
              <a:t>.       </a:t>
            </a:r>
            <a:endParaRPr lang="th-TH" sz="1100" b="1" dirty="0">
              <a:solidFill>
                <a:srgbClr val="FF3300"/>
              </a:solidFill>
              <a:latin typeface="Tahoma" pitchFamily="34" charset="0"/>
              <a:ea typeface="Arial Unicode MS" pitchFamily="34" charset="-128"/>
              <a:cs typeface="Tahoma" pitchFamily="34" charset="0"/>
            </a:endParaRPr>
          </a:p>
          <a:p>
            <a:pPr defTabSz="842963">
              <a:spcBef>
                <a:spcPct val="50000"/>
              </a:spcBef>
            </a:pPr>
            <a:r>
              <a:rPr lang="th-TH" sz="1100" b="1" dirty="0">
                <a:solidFill>
                  <a:srgbClr val="FF3300"/>
                </a:solidFill>
                <a:latin typeface="Tahoma" pitchFamily="34" charset="0"/>
                <a:ea typeface="Arial Unicode MS" pitchFamily="34" charset="-128"/>
                <a:cs typeface="Tahoma" pitchFamily="34" charset="0"/>
              </a:rPr>
              <a:t>รับได้อีก          </a:t>
            </a:r>
            <a:r>
              <a:rPr lang="th-TH" sz="1100" b="1" dirty="0" smtClean="0">
                <a:solidFill>
                  <a:srgbClr val="FF3300"/>
                </a:solidFill>
                <a:latin typeface="Tahoma" pitchFamily="34" charset="0"/>
                <a:ea typeface="Arial Unicode MS" pitchFamily="34" charset="-128"/>
                <a:cs typeface="Tahoma" pitchFamily="34" charset="0"/>
              </a:rPr>
              <a:t>1,592  </a:t>
            </a:r>
            <a:r>
              <a:rPr lang="en-US" sz="1100" b="1" dirty="0" smtClean="0">
                <a:solidFill>
                  <a:srgbClr val="FF3300"/>
                </a:solidFill>
                <a:latin typeface="Tahoma" pitchFamily="34" charset="0"/>
                <a:ea typeface="Arial Unicode MS" pitchFamily="34" charset="-128"/>
                <a:cs typeface="Tahoma" pitchFamily="34" charset="0"/>
              </a:rPr>
              <a:t>  </a:t>
            </a:r>
            <a:r>
              <a:rPr lang="en-US" sz="1100" b="1" dirty="0" err="1">
                <a:solidFill>
                  <a:srgbClr val="FF3300"/>
                </a:solidFill>
                <a:latin typeface="Tahoma" pitchFamily="34" charset="0"/>
                <a:ea typeface="Arial Unicode MS" pitchFamily="34" charset="-128"/>
                <a:cs typeface="Tahoma" pitchFamily="34" charset="0"/>
              </a:rPr>
              <a:t>mcm</a:t>
            </a:r>
            <a:r>
              <a:rPr lang="en-US" sz="1100" b="1" dirty="0">
                <a:solidFill>
                  <a:srgbClr val="3333FF"/>
                </a:solidFill>
                <a:latin typeface="Tahoma" pitchFamily="34" charset="0"/>
                <a:ea typeface="Arial Unicode MS" pitchFamily="34" charset="-128"/>
                <a:cs typeface="Tahoma" pitchFamily="34" charset="0"/>
              </a:rPr>
              <a:t>.</a:t>
            </a:r>
            <a:endParaRPr lang="th-TH" sz="1100" b="1" dirty="0">
              <a:solidFill>
                <a:srgbClr val="3333FF"/>
              </a:solidFill>
              <a:latin typeface="Tahoma" pitchFamily="34" charset="0"/>
              <a:ea typeface="Arial Unicode MS" pitchFamily="34" charset="-128"/>
              <a:cs typeface="Tahoma" pitchFamily="34" charset="0"/>
            </a:endParaRPr>
          </a:p>
        </p:txBody>
      </p:sp>
      <p:sp>
        <p:nvSpPr>
          <p:cNvPr id="199698" name="Text Box 10"/>
          <p:cNvSpPr txBox="1">
            <a:spLocks noChangeArrowheads="1"/>
          </p:cNvSpPr>
          <p:nvPr/>
        </p:nvSpPr>
        <p:spPr bwMode="auto">
          <a:xfrm>
            <a:off x="1258888" y="3284538"/>
            <a:ext cx="1008062" cy="387350"/>
          </a:xfrm>
          <a:prstGeom prst="rect">
            <a:avLst/>
          </a:prstGeom>
          <a:noFill/>
          <a:ln w="19050" algn="ctr">
            <a:noFill/>
            <a:miter lim="800000"/>
            <a:headEnd/>
            <a:tailEnd/>
          </a:ln>
        </p:spPr>
        <p:txBody>
          <a:bodyPr lIns="82677" tIns="41337" rIns="82677" bIns="41337">
            <a:spAutoFit/>
          </a:bodyPr>
          <a:lstStyle/>
          <a:p>
            <a:pPr algn="ctr" defTabSz="842963">
              <a:spcBef>
                <a:spcPct val="50000"/>
              </a:spcBef>
            </a:pPr>
            <a:r>
              <a:rPr lang="th-TH" sz="2000" b="1">
                <a:solidFill>
                  <a:srgbClr val="008000"/>
                </a:solidFill>
                <a:ea typeface="Arial Unicode MS" pitchFamily="34" charset="-128"/>
                <a:cs typeface="EucrosiaUPC" pitchFamily="18" charset="-34"/>
              </a:rPr>
              <a:t>ปี 2553</a:t>
            </a:r>
          </a:p>
        </p:txBody>
      </p:sp>
      <p:sp>
        <p:nvSpPr>
          <p:cNvPr id="199699" name="Text Box 9"/>
          <p:cNvSpPr txBox="1">
            <a:spLocks noChangeArrowheads="1"/>
          </p:cNvSpPr>
          <p:nvPr/>
        </p:nvSpPr>
        <p:spPr bwMode="auto">
          <a:xfrm>
            <a:off x="4716463" y="3213100"/>
            <a:ext cx="1009650" cy="387350"/>
          </a:xfrm>
          <a:prstGeom prst="rect">
            <a:avLst/>
          </a:prstGeom>
          <a:noFill/>
          <a:ln w="19050" algn="ctr">
            <a:noFill/>
            <a:miter lim="800000"/>
            <a:headEnd/>
            <a:tailEnd/>
          </a:ln>
        </p:spPr>
        <p:txBody>
          <a:bodyPr lIns="82677" tIns="41337" rIns="82677" bIns="41337">
            <a:spAutoFit/>
          </a:bodyPr>
          <a:lstStyle/>
          <a:p>
            <a:pPr algn="ctr" defTabSz="842963">
              <a:spcBef>
                <a:spcPct val="50000"/>
              </a:spcBef>
            </a:pPr>
            <a:r>
              <a:rPr lang="th-TH" sz="2000" b="1">
                <a:solidFill>
                  <a:srgbClr val="3333FF"/>
                </a:solidFill>
                <a:ea typeface="Arial Unicode MS" pitchFamily="34" charset="-128"/>
                <a:cs typeface="EucrosiaUPC" pitchFamily="18" charset="-34"/>
              </a:rPr>
              <a:t>ปี 2554</a:t>
            </a:r>
          </a:p>
        </p:txBody>
      </p:sp>
      <p:pic>
        <p:nvPicPr>
          <p:cNvPr id="199700" name="Picture 43"/>
          <p:cNvPicPr>
            <a:picLocks noChangeAspect="1" noChangeArrowheads="1"/>
          </p:cNvPicPr>
          <p:nvPr/>
        </p:nvPicPr>
        <p:blipFill>
          <a:blip r:embed="rId7" cstate="print"/>
          <a:srcRect/>
          <a:stretch>
            <a:fillRect/>
          </a:stretch>
        </p:blipFill>
        <p:spPr bwMode="auto">
          <a:xfrm>
            <a:off x="971550" y="4508500"/>
            <a:ext cx="7993063" cy="358775"/>
          </a:xfrm>
          <a:prstGeom prst="rect">
            <a:avLst/>
          </a:prstGeom>
          <a:noFill/>
          <a:ln w="9525">
            <a:noFill/>
            <a:miter lim="800000"/>
            <a:headEnd/>
            <a:tailEnd/>
          </a:ln>
        </p:spPr>
      </p:pic>
      <p:grpSp>
        <p:nvGrpSpPr>
          <p:cNvPr id="2" name="Group 13"/>
          <p:cNvGrpSpPr>
            <a:grpSpLocks/>
          </p:cNvGrpSpPr>
          <p:nvPr/>
        </p:nvGrpSpPr>
        <p:grpSpPr bwMode="auto">
          <a:xfrm>
            <a:off x="1979613" y="1916113"/>
            <a:ext cx="2005012" cy="390525"/>
            <a:chOff x="2937777" y="1651278"/>
            <a:chExt cx="1592869" cy="417338"/>
          </a:xfrm>
        </p:grpSpPr>
        <p:sp>
          <p:nvSpPr>
            <p:cNvPr id="199702" name="Text Box 14"/>
            <p:cNvSpPr txBox="1">
              <a:spLocks noChangeArrowheads="1"/>
            </p:cNvSpPr>
            <p:nvPr/>
          </p:nvSpPr>
          <p:spPr bwMode="auto">
            <a:xfrm>
              <a:off x="3181215" y="1651278"/>
              <a:ext cx="1349431" cy="305609"/>
            </a:xfrm>
            <a:prstGeom prst="rect">
              <a:avLst/>
            </a:prstGeom>
            <a:noFill/>
            <a:ln w="9525">
              <a:noFill/>
              <a:miter lim="800000"/>
              <a:headEnd/>
              <a:tailEnd/>
            </a:ln>
          </p:spPr>
          <p:txBody>
            <a:bodyPr lIns="82873" tIns="41438" rIns="82873" bIns="41438"/>
            <a:lstStyle/>
            <a:p>
              <a:pPr defTabSz="842963" eaLnBrk="0" hangingPunct="0"/>
              <a:r>
                <a:rPr lang="th-TH" sz="1500" b="1">
                  <a:solidFill>
                    <a:srgbClr val="000000"/>
                  </a:solidFill>
                  <a:latin typeface="Times New Roman" pitchFamily="18" charset="0"/>
                  <a:ea typeface="Arial Unicode MS" pitchFamily="34" charset="-128"/>
                  <a:cs typeface="EucrosiaUPC" pitchFamily="18" charset="-34"/>
                </a:rPr>
                <a:t>เกณฑ์เก็บกักน้ำสูงสุด</a:t>
              </a:r>
              <a:endParaRPr lang="en-US" sz="1500" b="1">
                <a:solidFill>
                  <a:srgbClr val="000000"/>
                </a:solidFill>
                <a:latin typeface="Times New Roman" pitchFamily="18" charset="0"/>
                <a:ea typeface="Arial Unicode MS" pitchFamily="34" charset="-128"/>
                <a:cs typeface="EucrosiaUPC" pitchFamily="18" charset="-34"/>
              </a:endParaRPr>
            </a:p>
          </p:txBody>
        </p:sp>
        <p:sp>
          <p:nvSpPr>
            <p:cNvPr id="199703" name="Arc 15"/>
            <p:cNvSpPr>
              <a:spLocks/>
            </p:cNvSpPr>
            <p:nvPr/>
          </p:nvSpPr>
          <p:spPr bwMode="auto">
            <a:xfrm flipH="1">
              <a:off x="2937777" y="1832015"/>
              <a:ext cx="243340" cy="23660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type="stealth" w="med" len="med"/>
            </a:ln>
          </p:spPr>
          <p:txBody>
            <a:bodyPr lIns="82788" tIns="41391" rIns="82788" bIns="41391"/>
            <a:lstStyle/>
            <a:p>
              <a:endParaRPr lang="th-TH">
                <a:solidFill>
                  <a:srgbClr val="000000"/>
                </a:solidFill>
              </a:endParaRPr>
            </a:p>
          </p:txBody>
        </p:sp>
      </p:grpSp>
      <p:grpSp>
        <p:nvGrpSpPr>
          <p:cNvPr id="3" name="Group 30"/>
          <p:cNvGrpSpPr>
            <a:grpSpLocks/>
          </p:cNvGrpSpPr>
          <p:nvPr/>
        </p:nvGrpSpPr>
        <p:grpSpPr bwMode="auto">
          <a:xfrm>
            <a:off x="3995738" y="3933825"/>
            <a:ext cx="2152650" cy="303213"/>
            <a:chOff x="2956092" y="2971007"/>
            <a:chExt cx="1710645" cy="398188"/>
          </a:xfrm>
        </p:grpSpPr>
        <p:sp>
          <p:nvSpPr>
            <p:cNvPr id="199705" name="Text Box 31"/>
            <p:cNvSpPr txBox="1">
              <a:spLocks noChangeArrowheads="1"/>
            </p:cNvSpPr>
            <p:nvPr/>
          </p:nvSpPr>
          <p:spPr bwMode="auto">
            <a:xfrm>
              <a:off x="3239880" y="2971007"/>
              <a:ext cx="1426857" cy="349972"/>
            </a:xfrm>
            <a:prstGeom prst="rect">
              <a:avLst/>
            </a:prstGeom>
            <a:noFill/>
            <a:ln w="9525">
              <a:noFill/>
              <a:miter lim="800000"/>
              <a:headEnd/>
              <a:tailEnd/>
            </a:ln>
          </p:spPr>
          <p:txBody>
            <a:bodyPr lIns="82873" tIns="41438" rIns="82873" bIns="41438"/>
            <a:lstStyle/>
            <a:p>
              <a:pPr defTabSz="842963" eaLnBrk="0" hangingPunct="0"/>
              <a:r>
                <a:rPr lang="th-TH" sz="1500" b="1">
                  <a:solidFill>
                    <a:srgbClr val="000000"/>
                  </a:solidFill>
                  <a:latin typeface="Times New Roman" pitchFamily="18" charset="0"/>
                  <a:ea typeface="Arial Unicode MS" pitchFamily="34" charset="-128"/>
                  <a:cs typeface="EucrosiaUPC" pitchFamily="18" charset="-34"/>
                </a:rPr>
                <a:t>เกณฑ์เก็บกักน้ำต่ำสุด</a:t>
              </a:r>
              <a:endParaRPr lang="en-US" sz="1500" b="1">
                <a:solidFill>
                  <a:srgbClr val="000000"/>
                </a:solidFill>
                <a:latin typeface="Times New Roman" pitchFamily="18" charset="0"/>
                <a:ea typeface="Arial Unicode MS" pitchFamily="34" charset="-128"/>
                <a:cs typeface="EucrosiaUPC" pitchFamily="18" charset="-34"/>
              </a:endParaRPr>
            </a:p>
          </p:txBody>
        </p:sp>
        <p:sp>
          <p:nvSpPr>
            <p:cNvPr id="199706" name="Arc 32"/>
            <p:cNvSpPr>
              <a:spLocks/>
            </p:cNvSpPr>
            <p:nvPr/>
          </p:nvSpPr>
          <p:spPr bwMode="auto">
            <a:xfrm flipH="1">
              <a:off x="2956092" y="3098089"/>
              <a:ext cx="256613" cy="27110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type="stealth" w="med" len="med"/>
            </a:ln>
          </p:spPr>
          <p:txBody>
            <a:bodyPr lIns="82788" tIns="41391" rIns="82788" bIns="41391"/>
            <a:lstStyle/>
            <a:p>
              <a:endParaRPr lang="th-TH">
                <a:solidFill>
                  <a:srgbClr val="000000"/>
                </a:solidFill>
              </a:endParaRPr>
            </a:p>
          </p:txBody>
        </p:sp>
      </p:grpSp>
      <p:sp>
        <p:nvSpPr>
          <p:cNvPr id="199708" name="Text Box 9"/>
          <p:cNvSpPr txBox="1">
            <a:spLocks noChangeArrowheads="1"/>
          </p:cNvSpPr>
          <p:nvPr/>
        </p:nvSpPr>
        <p:spPr bwMode="auto">
          <a:xfrm>
            <a:off x="2627313" y="2997200"/>
            <a:ext cx="1009650" cy="387350"/>
          </a:xfrm>
          <a:prstGeom prst="rect">
            <a:avLst/>
          </a:prstGeom>
          <a:noFill/>
          <a:ln w="19050" algn="ctr">
            <a:noFill/>
            <a:miter lim="800000"/>
            <a:headEnd/>
            <a:tailEnd/>
          </a:ln>
        </p:spPr>
        <p:txBody>
          <a:bodyPr lIns="82677" tIns="41337" rIns="82677" bIns="41337">
            <a:spAutoFit/>
          </a:bodyPr>
          <a:lstStyle/>
          <a:p>
            <a:pPr algn="ctr" defTabSz="842963">
              <a:spcBef>
                <a:spcPct val="50000"/>
              </a:spcBef>
            </a:pPr>
            <a:r>
              <a:rPr lang="th-TH" sz="2000" b="1">
                <a:solidFill>
                  <a:srgbClr val="FF0000"/>
                </a:solidFill>
                <a:ea typeface="Arial Unicode MS" pitchFamily="34" charset="-128"/>
                <a:cs typeface="EucrosiaUPC" pitchFamily="18" charset="-34"/>
              </a:rPr>
              <a:t>ปี 2555</a:t>
            </a:r>
          </a:p>
        </p:txBody>
      </p:sp>
      <p:sp>
        <p:nvSpPr>
          <p:cNvPr id="199710" name="Text Box 11"/>
          <p:cNvSpPr txBox="1">
            <a:spLocks noChangeArrowheads="1"/>
          </p:cNvSpPr>
          <p:nvPr/>
        </p:nvSpPr>
        <p:spPr bwMode="auto">
          <a:xfrm>
            <a:off x="1258888" y="1268413"/>
            <a:ext cx="3211512" cy="360362"/>
          </a:xfrm>
          <a:prstGeom prst="rect">
            <a:avLst/>
          </a:prstGeom>
          <a:noFill/>
          <a:ln w="9525">
            <a:noFill/>
            <a:miter lim="800000"/>
            <a:headEnd/>
            <a:tailEnd/>
          </a:ln>
        </p:spPr>
        <p:txBody>
          <a:bodyPr lIns="86611" tIns="43310" rIns="86611" bIns="43310">
            <a:spAutoFit/>
          </a:bodyPr>
          <a:lstStyle/>
          <a:p>
            <a:pPr defTabSz="884238" eaLnBrk="0" hangingPunct="0">
              <a:spcBef>
                <a:spcPct val="50000"/>
              </a:spcBef>
            </a:pPr>
            <a:r>
              <a:rPr lang="th-TH" sz="1800" b="1">
                <a:solidFill>
                  <a:srgbClr val="FF0000"/>
                </a:solidFill>
                <a:latin typeface="Angsana New" pitchFamily="18" charset="-34"/>
                <a:ea typeface="Arial Unicode MS" pitchFamily="34" charset="-128"/>
                <a:cs typeface="EucrosiaUPC" pitchFamily="18" charset="-34"/>
              </a:rPr>
              <a:t>ปริมาณน้ำเก็บกักปกติ 1,980 ล้าน ลบ.ม.</a:t>
            </a:r>
          </a:p>
        </p:txBody>
      </p:sp>
      <p:pic>
        <p:nvPicPr>
          <p:cNvPr id="397316" name="Picture 4"/>
          <p:cNvPicPr>
            <a:picLocks noChangeAspect="1" noChangeArrowheads="1"/>
          </p:cNvPicPr>
          <p:nvPr/>
        </p:nvPicPr>
        <p:blipFill>
          <a:blip r:embed="rId8" cstate="print"/>
          <a:srcRect/>
          <a:stretch>
            <a:fillRect/>
          </a:stretch>
        </p:blipFill>
        <p:spPr bwMode="auto">
          <a:xfrm>
            <a:off x="0" y="0"/>
            <a:ext cx="2514600" cy="7810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0" name="Object 2"/>
          <p:cNvGraphicFramePr>
            <a:graphicFrameLocks noChangeAspect="1"/>
          </p:cNvGraphicFramePr>
          <p:nvPr/>
        </p:nvGraphicFramePr>
        <p:xfrm>
          <a:off x="0" y="-458788"/>
          <a:ext cx="9288463" cy="5786438"/>
        </p:xfrm>
        <a:graphic>
          <a:graphicData uri="http://schemas.openxmlformats.org/presentationml/2006/ole">
            <p:oleObj spid="_x0000_s398338" name="แผนภูมิ" r:id="rId4" imgW="8867792" imgH="5534155" progId="MSGraph.Chart.8">
              <p:embed followColorScheme="full"/>
            </p:oleObj>
          </a:graphicData>
        </a:graphic>
      </p:graphicFrame>
      <p:graphicFrame>
        <p:nvGraphicFramePr>
          <p:cNvPr id="201731" name="Object 11"/>
          <p:cNvGraphicFramePr>
            <a:graphicFrameLocks noChangeAspect="1"/>
          </p:cNvGraphicFramePr>
          <p:nvPr/>
        </p:nvGraphicFramePr>
        <p:xfrm>
          <a:off x="349250" y="4979988"/>
          <a:ext cx="8794750" cy="1878012"/>
        </p:xfrm>
        <a:graphic>
          <a:graphicData uri="http://schemas.openxmlformats.org/presentationml/2006/ole">
            <p:oleObj spid="_x0000_s398339" name="แผนภูมิ" r:id="rId5" imgW="11801380" imgH="2504964" progId="MSGraph.Chart.8">
              <p:embed/>
            </p:oleObj>
          </a:graphicData>
        </a:graphic>
      </p:graphicFrame>
      <p:sp>
        <p:nvSpPr>
          <p:cNvPr id="201732" name="Text Box 5"/>
          <p:cNvSpPr txBox="1">
            <a:spLocks noChangeArrowheads="1"/>
          </p:cNvSpPr>
          <p:nvPr/>
        </p:nvSpPr>
        <p:spPr bwMode="auto">
          <a:xfrm>
            <a:off x="1476375" y="1989138"/>
            <a:ext cx="3024188" cy="357187"/>
          </a:xfrm>
          <a:prstGeom prst="rect">
            <a:avLst/>
          </a:prstGeom>
          <a:noFill/>
          <a:ln w="9525">
            <a:noFill/>
            <a:miter lim="800000"/>
            <a:headEnd/>
            <a:tailEnd/>
          </a:ln>
        </p:spPr>
        <p:txBody>
          <a:bodyPr lIns="82677" tIns="41337" rIns="82677" bIns="41337">
            <a:spAutoFit/>
          </a:bodyPr>
          <a:lstStyle/>
          <a:p>
            <a:pPr defTabSz="842963" eaLnBrk="0" hangingPunct="0">
              <a:spcBef>
                <a:spcPct val="50000"/>
              </a:spcBef>
            </a:pPr>
            <a:r>
              <a:rPr lang="th-TH" sz="1800" b="1">
                <a:solidFill>
                  <a:srgbClr val="FF0000"/>
                </a:solidFill>
                <a:latin typeface="Angsana New" pitchFamily="18" charset="-34"/>
                <a:ea typeface="Arial Unicode MS" pitchFamily="34" charset="-128"/>
                <a:cs typeface="AngsanaUPC" pitchFamily="18" charset="-34"/>
              </a:rPr>
              <a:t>ปริมาตรน้ำเก็บกักปกติ 314 ล้าน ลบ.ม.</a:t>
            </a:r>
          </a:p>
        </p:txBody>
      </p:sp>
      <p:sp>
        <p:nvSpPr>
          <p:cNvPr id="201733" name="Text Box 15"/>
          <p:cNvSpPr txBox="1">
            <a:spLocks noChangeArrowheads="1"/>
          </p:cNvSpPr>
          <p:nvPr/>
        </p:nvSpPr>
        <p:spPr bwMode="auto">
          <a:xfrm>
            <a:off x="1116013" y="5300663"/>
            <a:ext cx="2719387" cy="783667"/>
          </a:xfrm>
          <a:prstGeom prst="rect">
            <a:avLst/>
          </a:prstGeom>
          <a:solidFill>
            <a:srgbClr val="FFFF99">
              <a:alpha val="67842"/>
            </a:srgbClr>
          </a:solidFill>
          <a:ln w="9525" algn="ctr">
            <a:solidFill>
              <a:srgbClr val="FF0000"/>
            </a:solidFill>
            <a:miter lim="800000"/>
            <a:headEnd/>
            <a:tailEnd/>
          </a:ln>
        </p:spPr>
        <p:txBody>
          <a:bodyPr lIns="82673" tIns="41334" rIns="82673" bIns="41334">
            <a:spAutoFit/>
          </a:bodyPr>
          <a:lstStyle/>
          <a:p>
            <a:pPr defTabSz="842963">
              <a:spcBef>
                <a:spcPct val="50000"/>
              </a:spcBef>
            </a:pPr>
            <a:r>
              <a:rPr lang="en-US" sz="1300" b="1" dirty="0">
                <a:solidFill>
                  <a:srgbClr val="000000"/>
                </a:solidFill>
                <a:ea typeface="Arial Unicode MS" pitchFamily="34" charset="-128"/>
                <a:cs typeface="Arial Unicode MS" pitchFamily="34" charset="-128"/>
              </a:rPr>
              <a:t>Avg. Annual Inflow   270   </a:t>
            </a:r>
            <a:r>
              <a:rPr lang="en-US" sz="1300" b="1" dirty="0" err="1">
                <a:solidFill>
                  <a:srgbClr val="000000"/>
                </a:solidFill>
                <a:ea typeface="Arial Unicode MS" pitchFamily="34" charset="-128"/>
                <a:cs typeface="Arial Unicode MS" pitchFamily="34" charset="-128"/>
              </a:rPr>
              <a:t>mcm</a:t>
            </a:r>
            <a:r>
              <a:rPr lang="en-US" sz="1300" b="1" dirty="0">
                <a:solidFill>
                  <a:srgbClr val="000000"/>
                </a:solidFill>
                <a:ea typeface="Arial Unicode MS" pitchFamily="34" charset="-128"/>
                <a:cs typeface="Arial Unicode MS" pitchFamily="34" charset="-128"/>
              </a:rPr>
              <a:t>.</a:t>
            </a:r>
          </a:p>
          <a:p>
            <a:pPr defTabSz="842963">
              <a:spcBef>
                <a:spcPct val="50000"/>
              </a:spcBef>
            </a:pPr>
            <a:r>
              <a:rPr lang="en-US" sz="1300" b="1" dirty="0">
                <a:solidFill>
                  <a:srgbClr val="000000"/>
                </a:solidFill>
                <a:ea typeface="Arial Unicode MS" pitchFamily="34" charset="-128"/>
                <a:cs typeface="Arial Unicode MS" pitchFamily="34" charset="-128"/>
              </a:rPr>
              <a:t>Acc. Inflow              </a:t>
            </a:r>
            <a:r>
              <a:rPr lang="en-US" sz="1300" b="1" dirty="0" smtClean="0">
                <a:solidFill>
                  <a:srgbClr val="000000"/>
                </a:solidFill>
                <a:ea typeface="Arial Unicode MS" pitchFamily="34" charset="-128"/>
                <a:cs typeface="Arial Unicode MS" pitchFamily="34" charset="-128"/>
              </a:rPr>
              <a:t>211        </a:t>
            </a:r>
            <a:r>
              <a:rPr lang="en-US" sz="1300" b="1" dirty="0" err="1">
                <a:solidFill>
                  <a:srgbClr val="000000"/>
                </a:solidFill>
                <a:ea typeface="Arial Unicode MS" pitchFamily="34" charset="-128"/>
                <a:cs typeface="Arial Unicode MS" pitchFamily="34" charset="-128"/>
              </a:rPr>
              <a:t>mcm</a:t>
            </a:r>
            <a:r>
              <a:rPr lang="en-US" sz="1300" b="1" dirty="0">
                <a:solidFill>
                  <a:srgbClr val="000000"/>
                </a:solidFill>
                <a:ea typeface="Arial Unicode MS" pitchFamily="34" charset="-128"/>
                <a:cs typeface="Arial Unicode MS" pitchFamily="34" charset="-128"/>
              </a:rPr>
              <a:t>.</a:t>
            </a:r>
            <a:endParaRPr lang="th-TH" sz="1300" b="1" dirty="0">
              <a:solidFill>
                <a:srgbClr val="000000"/>
              </a:solidFill>
              <a:ea typeface="Arial Unicode MS" pitchFamily="34" charset="-128"/>
              <a:cs typeface="Arial Unicode MS" pitchFamily="34" charset="-128"/>
            </a:endParaRPr>
          </a:p>
        </p:txBody>
      </p:sp>
      <p:sp>
        <p:nvSpPr>
          <p:cNvPr id="201734" name="Text Box 16"/>
          <p:cNvSpPr txBox="1">
            <a:spLocks noChangeArrowheads="1"/>
          </p:cNvSpPr>
          <p:nvPr/>
        </p:nvSpPr>
        <p:spPr bwMode="auto">
          <a:xfrm>
            <a:off x="8388424" y="227013"/>
            <a:ext cx="755576" cy="360474"/>
          </a:xfrm>
          <a:prstGeom prst="rect">
            <a:avLst/>
          </a:prstGeom>
          <a:solidFill>
            <a:srgbClr val="006600"/>
          </a:solidFill>
          <a:ln w="9525" algn="ctr">
            <a:noFill/>
            <a:miter lim="800000"/>
            <a:headEnd/>
            <a:tailEnd/>
          </a:ln>
        </p:spPr>
        <p:txBody>
          <a:bodyPr wrap="square" lIns="82673" tIns="41334" rIns="82673" bIns="41334">
            <a:spAutoFit/>
          </a:bodyPr>
          <a:lstStyle/>
          <a:p>
            <a:pPr algn="ctr" defTabSz="842963">
              <a:spcBef>
                <a:spcPct val="50000"/>
              </a:spcBef>
            </a:pPr>
            <a:r>
              <a:rPr lang="en-US" sz="1800" b="1" dirty="0">
                <a:solidFill>
                  <a:srgbClr val="FFFFFF"/>
                </a:solidFill>
                <a:latin typeface="Tahoma" pitchFamily="34" charset="0"/>
                <a:ea typeface="Arial Unicode MS" pitchFamily="34" charset="-128"/>
                <a:cs typeface="Arial Unicode MS" pitchFamily="34" charset="-128"/>
              </a:rPr>
              <a:t>49%</a:t>
            </a:r>
            <a:endParaRPr lang="th-TH" sz="1800" b="1" dirty="0">
              <a:solidFill>
                <a:srgbClr val="FFFFFF"/>
              </a:solidFill>
              <a:latin typeface="Tahoma" pitchFamily="34" charset="0"/>
              <a:ea typeface="Arial Unicode MS" pitchFamily="34" charset="-128"/>
              <a:cs typeface="Arial Unicode MS" pitchFamily="34" charset="-128"/>
            </a:endParaRPr>
          </a:p>
        </p:txBody>
      </p:sp>
      <p:sp>
        <p:nvSpPr>
          <p:cNvPr id="201735" name="Text Box 17">
            <a:hlinkClick r:id="" action="ppaction://noaction"/>
          </p:cNvPr>
          <p:cNvSpPr txBox="1">
            <a:spLocks noChangeArrowheads="1"/>
          </p:cNvSpPr>
          <p:nvPr/>
        </p:nvSpPr>
        <p:spPr bwMode="auto">
          <a:xfrm>
            <a:off x="6300788" y="1125538"/>
            <a:ext cx="2843212" cy="1809750"/>
          </a:xfrm>
          <a:prstGeom prst="rect">
            <a:avLst/>
          </a:prstGeom>
          <a:solidFill>
            <a:srgbClr val="FFCCFF">
              <a:alpha val="72156"/>
            </a:srgbClr>
          </a:solidFill>
          <a:ln w="9525" algn="ctr">
            <a:noFill/>
            <a:miter lim="800000"/>
            <a:headEnd/>
            <a:tailEnd/>
          </a:ln>
        </p:spPr>
        <p:txBody>
          <a:bodyPr lIns="82673" tIns="41334" rIns="82673" bIns="41334">
            <a:spAutoFit/>
          </a:bodyPr>
          <a:lstStyle/>
          <a:p>
            <a:pPr algn="ctr" defTabSz="842963">
              <a:spcBef>
                <a:spcPct val="50000"/>
              </a:spcBef>
            </a:pPr>
            <a:r>
              <a:rPr lang="th-TH" sz="1400" b="1" dirty="0" smtClean="0">
                <a:solidFill>
                  <a:srgbClr val="FF3300"/>
                </a:solidFill>
                <a:latin typeface="Tahoma" pitchFamily="34" charset="0"/>
                <a:cs typeface="Tahoma" pitchFamily="34" charset="0"/>
              </a:rPr>
              <a:t>14 พ.ย.</a:t>
            </a:r>
            <a:r>
              <a:rPr lang="th-TH" sz="1400" b="1" dirty="0">
                <a:solidFill>
                  <a:srgbClr val="FF3300"/>
                </a:solidFill>
                <a:latin typeface="Tahoma" pitchFamily="34" charset="0"/>
                <a:cs typeface="Tahoma" pitchFamily="34" charset="0"/>
              </a:rPr>
              <a:t>55</a:t>
            </a:r>
            <a:endParaRPr lang="en-US" sz="1400" b="1" dirty="0">
              <a:solidFill>
                <a:srgbClr val="FF3300"/>
              </a:solidFill>
              <a:latin typeface="Tahoma" pitchFamily="34" charset="0"/>
              <a:ea typeface="Arial Unicode MS" pitchFamily="34" charset="-128"/>
              <a:cs typeface="Tahoma" pitchFamily="34" charset="0"/>
            </a:endParaRPr>
          </a:p>
          <a:p>
            <a:pPr defTabSz="842963">
              <a:spcBef>
                <a:spcPct val="50000"/>
              </a:spcBef>
            </a:pPr>
            <a:r>
              <a:rPr lang="en-US" sz="1100" b="1" dirty="0">
                <a:solidFill>
                  <a:srgbClr val="FF3300"/>
                </a:solidFill>
                <a:latin typeface="Tahoma" pitchFamily="34" charset="0"/>
                <a:ea typeface="Arial Unicode MS" pitchFamily="34" charset="-128"/>
                <a:cs typeface="Tahoma" pitchFamily="34" charset="0"/>
              </a:rPr>
              <a:t>Volume </a:t>
            </a:r>
            <a:r>
              <a:rPr lang="th-TH" sz="1100" b="1" dirty="0">
                <a:solidFill>
                  <a:srgbClr val="FF3300"/>
                </a:solidFill>
                <a:latin typeface="Tahoma" pitchFamily="34" charset="0"/>
                <a:ea typeface="Arial Unicode MS" pitchFamily="34" charset="-128"/>
                <a:cs typeface="Tahoma" pitchFamily="34" charset="0"/>
              </a:rPr>
              <a:t>ปี</a:t>
            </a:r>
            <a:r>
              <a:rPr lang="en-US" sz="1100" b="1" dirty="0">
                <a:solidFill>
                  <a:srgbClr val="FF3300"/>
                </a:solidFill>
                <a:latin typeface="Tahoma" pitchFamily="34" charset="0"/>
                <a:ea typeface="Arial Unicode MS" pitchFamily="34" charset="-128"/>
                <a:cs typeface="Tahoma" pitchFamily="34" charset="0"/>
              </a:rPr>
              <a:t> 55   </a:t>
            </a:r>
            <a:r>
              <a:rPr lang="en-US" sz="1100" b="1" dirty="0" smtClean="0">
                <a:solidFill>
                  <a:srgbClr val="FF3300"/>
                </a:solidFill>
                <a:latin typeface="Tahoma" pitchFamily="34" charset="0"/>
                <a:ea typeface="Arial Unicode MS" pitchFamily="34" charset="-128"/>
                <a:cs typeface="Tahoma" pitchFamily="34" charset="0"/>
              </a:rPr>
              <a:t>153   </a:t>
            </a:r>
            <a:r>
              <a:rPr lang="en-US" sz="1100" b="1" dirty="0" err="1">
                <a:solidFill>
                  <a:srgbClr val="FF3300"/>
                </a:solidFill>
                <a:latin typeface="Tahoma" pitchFamily="34" charset="0"/>
                <a:ea typeface="Arial Unicode MS" pitchFamily="34" charset="-128"/>
                <a:cs typeface="Tahoma" pitchFamily="34" charset="0"/>
              </a:rPr>
              <a:t>mcm</a:t>
            </a:r>
            <a:r>
              <a:rPr lang="th-TH" sz="1100" b="1" dirty="0">
                <a:solidFill>
                  <a:srgbClr val="FF3300"/>
                </a:solidFill>
                <a:latin typeface="Tahoma" pitchFamily="34" charset="0"/>
                <a:ea typeface="Arial Unicode MS" pitchFamily="34" charset="-128"/>
                <a:cs typeface="Tahoma" pitchFamily="34" charset="0"/>
              </a:rPr>
              <a:t> (49%)</a:t>
            </a:r>
          </a:p>
          <a:p>
            <a:pPr defTabSz="842963">
              <a:spcBef>
                <a:spcPct val="50000"/>
              </a:spcBef>
            </a:pPr>
            <a:r>
              <a:rPr lang="th-TH" sz="1100" b="1" dirty="0">
                <a:solidFill>
                  <a:srgbClr val="000000"/>
                </a:solidFill>
                <a:latin typeface="Tahoma" pitchFamily="34" charset="0"/>
                <a:ea typeface="Arial Unicode MS" pitchFamily="34" charset="-128"/>
                <a:cs typeface="Tahoma" pitchFamily="34" charset="0"/>
              </a:rPr>
              <a:t> </a:t>
            </a:r>
            <a:r>
              <a:rPr lang="en-US" sz="1100" b="1" dirty="0">
                <a:solidFill>
                  <a:srgbClr val="3333FF"/>
                </a:solidFill>
                <a:latin typeface="Tahoma" pitchFamily="34" charset="0"/>
                <a:cs typeface="Tahoma" pitchFamily="34" charset="0"/>
              </a:rPr>
              <a:t>Volume </a:t>
            </a:r>
            <a:r>
              <a:rPr lang="th-TH" sz="1100" b="1" dirty="0">
                <a:solidFill>
                  <a:srgbClr val="3333FF"/>
                </a:solidFill>
                <a:latin typeface="Tahoma" pitchFamily="34" charset="0"/>
                <a:cs typeface="Tahoma" pitchFamily="34" charset="0"/>
              </a:rPr>
              <a:t> ปี</a:t>
            </a:r>
            <a:r>
              <a:rPr lang="en-US" sz="1100" b="1" dirty="0">
                <a:solidFill>
                  <a:srgbClr val="3333FF"/>
                </a:solidFill>
                <a:latin typeface="Tahoma" pitchFamily="34" charset="0"/>
                <a:cs typeface="Tahoma" pitchFamily="34" charset="0"/>
              </a:rPr>
              <a:t> 54  </a:t>
            </a:r>
            <a:r>
              <a:rPr lang="en-US" sz="1100" b="1" dirty="0" smtClean="0">
                <a:solidFill>
                  <a:srgbClr val="3333FF"/>
                </a:solidFill>
                <a:latin typeface="Tahoma" pitchFamily="34" charset="0"/>
                <a:cs typeface="Tahoma" pitchFamily="34" charset="0"/>
              </a:rPr>
              <a:t>341  </a:t>
            </a:r>
            <a:r>
              <a:rPr lang="en-US" sz="1100" b="1" dirty="0" err="1">
                <a:solidFill>
                  <a:srgbClr val="3333FF"/>
                </a:solidFill>
                <a:latin typeface="Tahoma" pitchFamily="34" charset="0"/>
                <a:cs typeface="Tahoma" pitchFamily="34" charset="0"/>
              </a:rPr>
              <a:t>mcm</a:t>
            </a:r>
            <a:r>
              <a:rPr lang="th-TH" sz="1100" b="1" dirty="0">
                <a:solidFill>
                  <a:srgbClr val="3333FF"/>
                </a:solidFill>
                <a:latin typeface="Tahoma" pitchFamily="34" charset="0"/>
                <a:cs typeface="Tahoma" pitchFamily="34" charset="0"/>
              </a:rPr>
              <a:t> </a:t>
            </a:r>
            <a:r>
              <a:rPr lang="th-TH" sz="1100" b="1" dirty="0" smtClean="0">
                <a:solidFill>
                  <a:srgbClr val="3333FF"/>
                </a:solidFill>
                <a:latin typeface="Tahoma" pitchFamily="34" charset="0"/>
                <a:cs typeface="Tahoma" pitchFamily="34" charset="0"/>
              </a:rPr>
              <a:t>(109 </a:t>
            </a:r>
            <a:r>
              <a:rPr lang="th-TH" sz="1100" b="1" dirty="0">
                <a:solidFill>
                  <a:srgbClr val="3333FF"/>
                </a:solidFill>
                <a:latin typeface="Tahoma" pitchFamily="34" charset="0"/>
                <a:cs typeface="Tahoma" pitchFamily="34" charset="0"/>
              </a:rPr>
              <a:t>%)</a:t>
            </a:r>
            <a:endParaRPr lang="en-US" sz="1100" b="1" dirty="0">
              <a:solidFill>
                <a:srgbClr val="3333FF"/>
              </a:solidFill>
              <a:latin typeface="Tahoma" pitchFamily="34" charset="0"/>
              <a:cs typeface="Tahoma" pitchFamily="34" charset="0"/>
            </a:endParaRPr>
          </a:p>
          <a:p>
            <a:pPr defTabSz="842963">
              <a:spcBef>
                <a:spcPct val="50000"/>
              </a:spcBef>
            </a:pPr>
            <a:r>
              <a:rPr lang="en-US" sz="1100" b="1" dirty="0">
                <a:solidFill>
                  <a:srgbClr val="000000"/>
                </a:solidFill>
                <a:latin typeface="Times New Roman" pitchFamily="18" charset="0"/>
                <a:cs typeface="CordiaUPC" pitchFamily="34" charset="-34"/>
              </a:rPr>
              <a:t> </a:t>
            </a:r>
            <a:r>
              <a:rPr lang="th-TH" sz="1100" b="1" dirty="0">
                <a:solidFill>
                  <a:srgbClr val="9900CC"/>
                </a:solidFill>
                <a:latin typeface="Tahoma" pitchFamily="34" charset="0"/>
                <a:cs typeface="Tahoma" pitchFamily="34" charset="0"/>
              </a:rPr>
              <a:t>น้อยกว่าปี  54 </a:t>
            </a:r>
            <a:r>
              <a:rPr lang="en-US" sz="1100" b="1" dirty="0">
                <a:solidFill>
                  <a:srgbClr val="9900CC"/>
                </a:solidFill>
                <a:latin typeface="Tahoma" pitchFamily="34" charset="0"/>
                <a:cs typeface="Tahoma" pitchFamily="34" charset="0"/>
              </a:rPr>
              <a:t>=</a:t>
            </a:r>
            <a:r>
              <a:rPr lang="en-US" sz="1100" b="1" dirty="0">
                <a:solidFill>
                  <a:srgbClr val="CC00FF"/>
                </a:solidFill>
                <a:latin typeface="Tahoma" pitchFamily="34" charset="0"/>
                <a:cs typeface="Tahoma" pitchFamily="34" charset="0"/>
              </a:rPr>
              <a:t>  </a:t>
            </a:r>
            <a:r>
              <a:rPr lang="en-US" sz="1100" b="1" dirty="0" smtClean="0">
                <a:solidFill>
                  <a:srgbClr val="CC00FF"/>
                </a:solidFill>
                <a:latin typeface="Tahoma" pitchFamily="34" charset="0"/>
                <a:cs typeface="Tahoma" pitchFamily="34" charset="0"/>
              </a:rPr>
              <a:t>188  </a:t>
            </a:r>
            <a:r>
              <a:rPr lang="th-TH" sz="1100" b="1" dirty="0" smtClean="0">
                <a:solidFill>
                  <a:srgbClr val="CC00FF"/>
                </a:solidFill>
                <a:latin typeface="Tahoma" pitchFamily="34" charset="0"/>
                <a:cs typeface="Tahoma" pitchFamily="34" charset="0"/>
              </a:rPr>
              <a:t> </a:t>
            </a:r>
            <a:r>
              <a:rPr lang="en-US" sz="1100" b="1" dirty="0" err="1">
                <a:solidFill>
                  <a:srgbClr val="CC00FF"/>
                </a:solidFill>
                <a:latin typeface="Tahoma" pitchFamily="34" charset="0"/>
                <a:cs typeface="Tahoma" pitchFamily="34" charset="0"/>
              </a:rPr>
              <a:t>mcm</a:t>
            </a:r>
            <a:r>
              <a:rPr lang="en-US" sz="1100" b="1" dirty="0">
                <a:solidFill>
                  <a:srgbClr val="CC00FF"/>
                </a:solidFill>
                <a:latin typeface="Tahoma" pitchFamily="34" charset="0"/>
                <a:cs typeface="Tahoma" pitchFamily="34" charset="0"/>
              </a:rPr>
              <a:t> </a:t>
            </a:r>
            <a:r>
              <a:rPr lang="th-TH" sz="1100" b="1" dirty="0" smtClean="0">
                <a:solidFill>
                  <a:srgbClr val="CC00FF"/>
                </a:solidFill>
                <a:latin typeface="Tahoma" pitchFamily="34" charset="0"/>
                <a:cs typeface="Tahoma" pitchFamily="34" charset="0"/>
              </a:rPr>
              <a:t>(60%)</a:t>
            </a:r>
            <a:endParaRPr lang="en-US" sz="1100" b="1" dirty="0">
              <a:solidFill>
                <a:srgbClr val="CC00FF"/>
              </a:solidFill>
              <a:latin typeface="Tahoma" pitchFamily="34" charset="0"/>
              <a:cs typeface="Tahoma" pitchFamily="34" charset="0"/>
            </a:endParaRPr>
          </a:p>
          <a:p>
            <a:pPr defTabSz="842963">
              <a:spcBef>
                <a:spcPct val="50000"/>
              </a:spcBef>
            </a:pPr>
            <a:r>
              <a:rPr lang="en-US" sz="1100" b="1" dirty="0">
                <a:solidFill>
                  <a:srgbClr val="FF3300"/>
                </a:solidFill>
                <a:latin typeface="Tahoma" pitchFamily="34" charset="0"/>
                <a:cs typeface="Tahoma" pitchFamily="34" charset="0"/>
              </a:rPr>
              <a:t>Inflow          </a:t>
            </a:r>
            <a:r>
              <a:rPr lang="en-US" sz="1100" b="1" dirty="0" smtClean="0">
                <a:solidFill>
                  <a:srgbClr val="FF3300"/>
                </a:solidFill>
                <a:latin typeface="Tahoma" pitchFamily="34" charset="0"/>
                <a:cs typeface="Tahoma" pitchFamily="34" charset="0"/>
              </a:rPr>
              <a:t>0.25 </a:t>
            </a:r>
            <a:r>
              <a:rPr lang="th-TH" sz="1100" b="1" dirty="0" smtClean="0">
                <a:solidFill>
                  <a:srgbClr val="FF3300"/>
                </a:solidFill>
                <a:latin typeface="Tahoma" pitchFamily="34" charset="0"/>
                <a:cs typeface="Tahoma" pitchFamily="34" charset="0"/>
              </a:rPr>
              <a:t> </a:t>
            </a:r>
            <a:r>
              <a:rPr lang="en-US" sz="1100" b="1" dirty="0" smtClean="0">
                <a:solidFill>
                  <a:srgbClr val="FF3300"/>
                </a:solidFill>
                <a:latin typeface="Tahoma" pitchFamily="34" charset="0"/>
                <a:cs typeface="Tahoma" pitchFamily="34" charset="0"/>
              </a:rPr>
              <a:t>     </a:t>
            </a:r>
            <a:r>
              <a:rPr lang="en-US" sz="1100" b="1" dirty="0" err="1">
                <a:solidFill>
                  <a:srgbClr val="FF3300"/>
                </a:solidFill>
                <a:latin typeface="Tahoma" pitchFamily="34" charset="0"/>
                <a:cs typeface="Tahoma" pitchFamily="34" charset="0"/>
              </a:rPr>
              <a:t>mcm</a:t>
            </a:r>
            <a:r>
              <a:rPr lang="en-US" sz="1100" b="1" dirty="0">
                <a:solidFill>
                  <a:srgbClr val="FF3300"/>
                </a:solidFill>
                <a:latin typeface="Tahoma" pitchFamily="34" charset="0"/>
                <a:cs typeface="Tahoma" pitchFamily="34" charset="0"/>
              </a:rPr>
              <a:t>.</a:t>
            </a:r>
          </a:p>
          <a:p>
            <a:pPr defTabSz="842963">
              <a:spcBef>
                <a:spcPct val="50000"/>
              </a:spcBef>
            </a:pPr>
            <a:r>
              <a:rPr lang="en-US" sz="1100" b="1" dirty="0">
                <a:solidFill>
                  <a:srgbClr val="FF3300"/>
                </a:solidFill>
                <a:latin typeface="Tahoma" pitchFamily="34" charset="0"/>
                <a:cs typeface="Tahoma" pitchFamily="34" charset="0"/>
              </a:rPr>
              <a:t>Release   </a:t>
            </a:r>
            <a:r>
              <a:rPr lang="th-TH" sz="1100" b="1" dirty="0">
                <a:solidFill>
                  <a:srgbClr val="FF3300"/>
                </a:solidFill>
                <a:latin typeface="Tahoma" pitchFamily="34" charset="0"/>
                <a:cs typeface="Tahoma" pitchFamily="34" charset="0"/>
              </a:rPr>
              <a:t>     </a:t>
            </a:r>
            <a:r>
              <a:rPr lang="th-TH" sz="1100" b="1" dirty="0" smtClean="0">
                <a:solidFill>
                  <a:srgbClr val="FF3300"/>
                </a:solidFill>
                <a:latin typeface="Tahoma" pitchFamily="34" charset="0"/>
                <a:cs typeface="Tahoma" pitchFamily="34" charset="0"/>
              </a:rPr>
              <a:t>0.34 </a:t>
            </a:r>
            <a:r>
              <a:rPr lang="en-US" sz="1100" b="1" dirty="0" smtClean="0">
                <a:solidFill>
                  <a:srgbClr val="FF3300"/>
                </a:solidFill>
                <a:latin typeface="Tahoma" pitchFamily="34" charset="0"/>
                <a:cs typeface="Tahoma" pitchFamily="34" charset="0"/>
              </a:rPr>
              <a:t>     </a:t>
            </a:r>
            <a:r>
              <a:rPr lang="en-US" sz="1100" b="1" dirty="0" err="1">
                <a:solidFill>
                  <a:srgbClr val="FF3300"/>
                </a:solidFill>
                <a:latin typeface="Tahoma" pitchFamily="34" charset="0"/>
                <a:cs typeface="Tahoma" pitchFamily="34" charset="0"/>
              </a:rPr>
              <a:t>mcm</a:t>
            </a:r>
            <a:r>
              <a:rPr lang="en-US" sz="1100" b="1" dirty="0">
                <a:solidFill>
                  <a:srgbClr val="FF3300"/>
                </a:solidFill>
                <a:latin typeface="Tahoma" pitchFamily="34" charset="0"/>
                <a:cs typeface="Tahoma" pitchFamily="34" charset="0"/>
              </a:rPr>
              <a:t>.  </a:t>
            </a:r>
          </a:p>
          <a:p>
            <a:pPr defTabSz="842963">
              <a:spcBef>
                <a:spcPct val="50000"/>
              </a:spcBef>
            </a:pPr>
            <a:r>
              <a:rPr lang="th-TH" sz="1100" b="1" dirty="0">
                <a:solidFill>
                  <a:srgbClr val="FF3300"/>
                </a:solidFill>
                <a:latin typeface="Tahoma" pitchFamily="34" charset="0"/>
                <a:cs typeface="Tahoma" pitchFamily="34" charset="0"/>
              </a:rPr>
              <a:t>รับได้อีก        </a:t>
            </a:r>
            <a:r>
              <a:rPr lang="th-TH" sz="1100" b="1" dirty="0" smtClean="0">
                <a:solidFill>
                  <a:srgbClr val="FF3300"/>
                </a:solidFill>
                <a:latin typeface="Tahoma" pitchFamily="34" charset="0"/>
                <a:cs typeface="Tahoma" pitchFamily="34" charset="0"/>
              </a:rPr>
              <a:t>161   </a:t>
            </a:r>
            <a:r>
              <a:rPr lang="en-US" sz="1100" b="1" dirty="0" smtClean="0">
                <a:solidFill>
                  <a:srgbClr val="FF3300"/>
                </a:solidFill>
                <a:latin typeface="Tahoma" pitchFamily="34" charset="0"/>
                <a:cs typeface="Tahoma" pitchFamily="34" charset="0"/>
              </a:rPr>
              <a:t>     </a:t>
            </a:r>
            <a:r>
              <a:rPr lang="en-US" sz="1100" b="1" dirty="0" err="1">
                <a:solidFill>
                  <a:srgbClr val="FF3300"/>
                </a:solidFill>
                <a:latin typeface="Tahoma" pitchFamily="34" charset="0"/>
                <a:cs typeface="Tahoma" pitchFamily="34" charset="0"/>
              </a:rPr>
              <a:t>mcm</a:t>
            </a:r>
            <a:r>
              <a:rPr lang="en-US" sz="1100" b="1" dirty="0">
                <a:solidFill>
                  <a:srgbClr val="FF3300"/>
                </a:solidFill>
                <a:latin typeface="Tahoma" pitchFamily="34" charset="0"/>
                <a:cs typeface="Tahoma" pitchFamily="34" charset="0"/>
              </a:rPr>
              <a:t>.</a:t>
            </a:r>
            <a:endParaRPr lang="th-TH" sz="1100" b="1" dirty="0">
              <a:solidFill>
                <a:srgbClr val="FF3300"/>
              </a:solidFill>
              <a:latin typeface="Tahoma" pitchFamily="34" charset="0"/>
              <a:cs typeface="Tahoma" pitchFamily="34" charset="0"/>
            </a:endParaRPr>
          </a:p>
        </p:txBody>
      </p:sp>
      <p:grpSp>
        <p:nvGrpSpPr>
          <p:cNvPr id="2" name="Group 16"/>
          <p:cNvGrpSpPr>
            <a:grpSpLocks/>
          </p:cNvGrpSpPr>
          <p:nvPr/>
        </p:nvGrpSpPr>
        <p:grpSpPr bwMode="auto">
          <a:xfrm>
            <a:off x="3708400" y="2349500"/>
            <a:ext cx="1985963" cy="377825"/>
            <a:chOff x="2937777" y="1663191"/>
            <a:chExt cx="1576310" cy="405425"/>
          </a:xfrm>
        </p:grpSpPr>
        <p:sp>
          <p:nvSpPr>
            <p:cNvPr id="201737" name="Text Box 17"/>
            <p:cNvSpPr txBox="1">
              <a:spLocks noChangeArrowheads="1"/>
            </p:cNvSpPr>
            <p:nvPr/>
          </p:nvSpPr>
          <p:spPr bwMode="auto">
            <a:xfrm>
              <a:off x="3164656" y="1663191"/>
              <a:ext cx="1349431" cy="305608"/>
            </a:xfrm>
            <a:prstGeom prst="rect">
              <a:avLst/>
            </a:prstGeom>
            <a:noFill/>
            <a:ln w="9525">
              <a:noFill/>
              <a:miter lim="800000"/>
              <a:headEnd/>
              <a:tailEnd/>
            </a:ln>
          </p:spPr>
          <p:txBody>
            <a:bodyPr lIns="82873" tIns="41438" rIns="82873" bIns="41438"/>
            <a:lstStyle/>
            <a:p>
              <a:pPr defTabSz="842963" eaLnBrk="0" hangingPunct="0"/>
              <a:r>
                <a:rPr lang="th-TH" sz="1500" b="1">
                  <a:solidFill>
                    <a:srgbClr val="000000"/>
                  </a:solidFill>
                  <a:latin typeface="Times New Roman" pitchFamily="18" charset="0"/>
                  <a:ea typeface="Arial Unicode MS" pitchFamily="34" charset="-128"/>
                  <a:cs typeface="EucrosiaUPC" pitchFamily="18" charset="-34"/>
                </a:rPr>
                <a:t>เกณฑ์เก็บกักน้ำสูงสุด</a:t>
              </a:r>
              <a:endParaRPr lang="en-US" sz="1500" b="1">
                <a:solidFill>
                  <a:srgbClr val="000000"/>
                </a:solidFill>
                <a:latin typeface="Times New Roman" pitchFamily="18" charset="0"/>
                <a:ea typeface="Arial Unicode MS" pitchFamily="34" charset="-128"/>
                <a:cs typeface="EucrosiaUPC" pitchFamily="18" charset="-34"/>
              </a:endParaRPr>
            </a:p>
          </p:txBody>
        </p:sp>
        <p:sp>
          <p:nvSpPr>
            <p:cNvPr id="201738" name="Arc 18"/>
            <p:cNvSpPr>
              <a:spLocks/>
            </p:cNvSpPr>
            <p:nvPr/>
          </p:nvSpPr>
          <p:spPr bwMode="auto">
            <a:xfrm flipH="1">
              <a:off x="2937777" y="1832015"/>
              <a:ext cx="243340" cy="23660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type="stealth" w="med" len="med"/>
            </a:ln>
          </p:spPr>
          <p:txBody>
            <a:bodyPr lIns="82788" tIns="41391" rIns="82788" bIns="41391"/>
            <a:lstStyle/>
            <a:p>
              <a:endParaRPr lang="th-TH">
                <a:solidFill>
                  <a:srgbClr val="000000"/>
                </a:solidFill>
              </a:endParaRPr>
            </a:p>
          </p:txBody>
        </p:sp>
      </p:grpSp>
      <p:sp>
        <p:nvSpPr>
          <p:cNvPr id="201739" name="Text Box 20"/>
          <p:cNvSpPr txBox="1">
            <a:spLocks noChangeArrowheads="1"/>
          </p:cNvSpPr>
          <p:nvPr/>
        </p:nvSpPr>
        <p:spPr bwMode="auto">
          <a:xfrm>
            <a:off x="1692275" y="3429000"/>
            <a:ext cx="1793875" cy="268288"/>
          </a:xfrm>
          <a:prstGeom prst="rect">
            <a:avLst/>
          </a:prstGeom>
          <a:noFill/>
          <a:ln w="9525">
            <a:noFill/>
            <a:miter lim="800000"/>
            <a:headEnd/>
            <a:tailEnd/>
          </a:ln>
        </p:spPr>
        <p:txBody>
          <a:bodyPr lIns="82873" tIns="41438" rIns="82873" bIns="41438"/>
          <a:lstStyle/>
          <a:p>
            <a:pPr defTabSz="842963" eaLnBrk="0" hangingPunct="0"/>
            <a:r>
              <a:rPr lang="th-TH" sz="1500" b="1">
                <a:solidFill>
                  <a:srgbClr val="000000"/>
                </a:solidFill>
                <a:latin typeface="Times New Roman" pitchFamily="18" charset="0"/>
                <a:ea typeface="Arial Unicode MS" pitchFamily="34" charset="-128"/>
                <a:cs typeface="EucrosiaUPC" pitchFamily="18" charset="-34"/>
              </a:rPr>
              <a:t>เกณฑ์เก็บกักน้ำต่ำสุด</a:t>
            </a:r>
            <a:endParaRPr lang="en-US" sz="1500" b="1">
              <a:solidFill>
                <a:srgbClr val="000000"/>
              </a:solidFill>
              <a:latin typeface="Times New Roman" pitchFamily="18" charset="0"/>
              <a:ea typeface="Arial Unicode MS" pitchFamily="34" charset="-128"/>
              <a:cs typeface="EucrosiaUPC" pitchFamily="18" charset="-34"/>
            </a:endParaRPr>
          </a:p>
        </p:txBody>
      </p:sp>
      <p:sp>
        <p:nvSpPr>
          <p:cNvPr id="201740" name="Arc 21"/>
          <p:cNvSpPr>
            <a:spLocks/>
          </p:cNvSpPr>
          <p:nvPr/>
        </p:nvSpPr>
        <p:spPr bwMode="auto">
          <a:xfrm flipH="1">
            <a:off x="1476375" y="3500438"/>
            <a:ext cx="287338" cy="279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type="stealth" w="med" len="med"/>
          </a:ln>
        </p:spPr>
        <p:txBody>
          <a:bodyPr lIns="82788" tIns="41391" rIns="82788" bIns="41391"/>
          <a:lstStyle/>
          <a:p>
            <a:endParaRPr lang="th-TH">
              <a:solidFill>
                <a:srgbClr val="000000"/>
              </a:solidFill>
            </a:endParaRPr>
          </a:p>
        </p:txBody>
      </p:sp>
      <p:sp>
        <p:nvSpPr>
          <p:cNvPr id="201741" name="Rectangle 22">
            <a:hlinkClick r:id="rId6" action="ppaction://hlinksldjump"/>
          </p:cNvPr>
          <p:cNvSpPr>
            <a:spLocks noChangeArrowheads="1"/>
          </p:cNvSpPr>
          <p:nvPr/>
        </p:nvSpPr>
        <p:spPr bwMode="auto">
          <a:xfrm>
            <a:off x="5680075" y="2135188"/>
            <a:ext cx="165100" cy="250825"/>
          </a:xfrm>
          <a:prstGeom prst="rect">
            <a:avLst/>
          </a:prstGeom>
          <a:noFill/>
          <a:ln w="9525" algn="ctr">
            <a:noFill/>
            <a:miter lim="800000"/>
            <a:headEnd/>
            <a:tailEnd/>
          </a:ln>
        </p:spPr>
        <p:txBody>
          <a:bodyPr wrap="none" lIns="82788" tIns="41391" rIns="82788" bIns="41391" anchor="ctr">
            <a:spAutoFit/>
          </a:bodyPr>
          <a:lstStyle/>
          <a:p>
            <a:pPr algn="ctr" defTabSz="836613">
              <a:spcBef>
                <a:spcPct val="50000"/>
              </a:spcBef>
            </a:pPr>
            <a:endParaRPr lang="th-TH" sz="1100" b="1">
              <a:solidFill>
                <a:srgbClr val="CC3300"/>
              </a:solidFill>
              <a:latin typeface="Tahoma" pitchFamily="34" charset="0"/>
              <a:ea typeface="Arial Unicode MS" pitchFamily="34" charset="-128"/>
              <a:cs typeface="Arial Unicode MS" pitchFamily="34" charset="-128"/>
            </a:endParaRPr>
          </a:p>
        </p:txBody>
      </p:sp>
      <p:sp>
        <p:nvSpPr>
          <p:cNvPr id="201743" name="Text Box 26"/>
          <p:cNvSpPr txBox="1">
            <a:spLocks noChangeArrowheads="1"/>
          </p:cNvSpPr>
          <p:nvPr/>
        </p:nvSpPr>
        <p:spPr bwMode="auto">
          <a:xfrm>
            <a:off x="4932363" y="2997200"/>
            <a:ext cx="841375" cy="387350"/>
          </a:xfrm>
          <a:prstGeom prst="rect">
            <a:avLst/>
          </a:prstGeom>
          <a:noFill/>
          <a:ln w="9525" algn="ctr">
            <a:noFill/>
            <a:miter lim="800000"/>
            <a:headEnd/>
            <a:tailEnd/>
          </a:ln>
        </p:spPr>
        <p:txBody>
          <a:bodyPr lIns="82766" tIns="41381" rIns="82766" bIns="41381">
            <a:spAutoFit/>
          </a:bodyPr>
          <a:lstStyle/>
          <a:p>
            <a:pPr algn="ctr" defTabSz="842963">
              <a:spcBef>
                <a:spcPct val="50000"/>
              </a:spcBef>
            </a:pPr>
            <a:r>
              <a:rPr lang="th-TH" sz="2000" b="1">
                <a:solidFill>
                  <a:srgbClr val="3333FF"/>
                </a:solidFill>
                <a:latin typeface="Tahoma" pitchFamily="34" charset="0"/>
                <a:ea typeface="Arial Unicode MS" pitchFamily="34" charset="-128"/>
                <a:cs typeface="EucrosiaUPC" pitchFamily="18" charset="-34"/>
              </a:rPr>
              <a:t>ปี 2554</a:t>
            </a:r>
          </a:p>
        </p:txBody>
      </p:sp>
      <p:sp>
        <p:nvSpPr>
          <p:cNvPr id="201744" name="Text Box 27"/>
          <p:cNvSpPr txBox="1">
            <a:spLocks noChangeArrowheads="1"/>
          </p:cNvSpPr>
          <p:nvPr/>
        </p:nvSpPr>
        <p:spPr bwMode="auto">
          <a:xfrm>
            <a:off x="4932363" y="3500438"/>
            <a:ext cx="1136650" cy="387350"/>
          </a:xfrm>
          <a:prstGeom prst="rect">
            <a:avLst/>
          </a:prstGeom>
          <a:noFill/>
          <a:ln w="9525" algn="ctr">
            <a:noFill/>
            <a:miter lim="800000"/>
            <a:headEnd/>
            <a:tailEnd/>
          </a:ln>
        </p:spPr>
        <p:txBody>
          <a:bodyPr lIns="82766" tIns="41381" rIns="82766" bIns="41381">
            <a:spAutoFit/>
          </a:bodyPr>
          <a:lstStyle/>
          <a:p>
            <a:pPr algn="ctr" defTabSz="842963">
              <a:spcBef>
                <a:spcPct val="50000"/>
              </a:spcBef>
            </a:pPr>
            <a:r>
              <a:rPr lang="th-TH" sz="2000" b="1">
                <a:solidFill>
                  <a:srgbClr val="009900"/>
                </a:solidFill>
                <a:latin typeface="Tahoma" pitchFamily="34" charset="0"/>
                <a:ea typeface="Arial Unicode MS" pitchFamily="34" charset="-128"/>
                <a:cs typeface="EucrosiaUPC" pitchFamily="18" charset="-34"/>
              </a:rPr>
              <a:t>ปี 2553</a:t>
            </a:r>
          </a:p>
        </p:txBody>
      </p:sp>
      <p:sp>
        <p:nvSpPr>
          <p:cNvPr id="201745" name="Text Box 15"/>
          <p:cNvSpPr txBox="1">
            <a:spLocks noChangeArrowheads="1"/>
          </p:cNvSpPr>
          <p:nvPr/>
        </p:nvSpPr>
        <p:spPr bwMode="auto">
          <a:xfrm>
            <a:off x="5651500" y="4005263"/>
            <a:ext cx="3024188" cy="360362"/>
          </a:xfrm>
          <a:prstGeom prst="rect">
            <a:avLst/>
          </a:prstGeom>
          <a:noFill/>
          <a:ln w="9525">
            <a:noFill/>
            <a:miter lim="800000"/>
            <a:headEnd/>
            <a:tailEnd/>
          </a:ln>
        </p:spPr>
        <p:txBody>
          <a:bodyPr lIns="86611" tIns="43310" rIns="86611" bIns="43310">
            <a:spAutoFit/>
          </a:bodyPr>
          <a:lstStyle/>
          <a:p>
            <a:pPr defTabSz="884238" eaLnBrk="0" hangingPunct="0">
              <a:spcBef>
                <a:spcPct val="50000"/>
              </a:spcBef>
            </a:pPr>
            <a:r>
              <a:rPr lang="th-TH" sz="1800" b="1">
                <a:solidFill>
                  <a:srgbClr val="FF0000"/>
                </a:solidFill>
                <a:latin typeface="Angsana New" pitchFamily="18" charset="-34"/>
                <a:ea typeface="Arial Unicode MS" pitchFamily="34" charset="-128"/>
                <a:cs typeface="AngsanaUPC" pitchFamily="18" charset="-34"/>
              </a:rPr>
              <a:t>ปริมาตรน้ำเก็บกักต่ำสุด  27 ล้าน ลบ.ม.</a:t>
            </a:r>
          </a:p>
        </p:txBody>
      </p:sp>
      <p:sp>
        <p:nvSpPr>
          <p:cNvPr id="201746" name="Text Box 26"/>
          <p:cNvSpPr txBox="1">
            <a:spLocks noChangeArrowheads="1"/>
          </p:cNvSpPr>
          <p:nvPr/>
        </p:nvSpPr>
        <p:spPr bwMode="auto">
          <a:xfrm>
            <a:off x="3419475" y="3429000"/>
            <a:ext cx="841375" cy="387350"/>
          </a:xfrm>
          <a:prstGeom prst="rect">
            <a:avLst/>
          </a:prstGeom>
          <a:noFill/>
          <a:ln w="9525" algn="ctr">
            <a:noFill/>
            <a:miter lim="800000"/>
            <a:headEnd/>
            <a:tailEnd/>
          </a:ln>
        </p:spPr>
        <p:txBody>
          <a:bodyPr lIns="82766" tIns="41381" rIns="82766" bIns="41381">
            <a:spAutoFit/>
          </a:bodyPr>
          <a:lstStyle/>
          <a:p>
            <a:pPr algn="ctr" defTabSz="842963">
              <a:spcBef>
                <a:spcPct val="50000"/>
              </a:spcBef>
            </a:pPr>
            <a:r>
              <a:rPr lang="th-TH" sz="2000" b="1">
                <a:solidFill>
                  <a:srgbClr val="FF0000"/>
                </a:solidFill>
                <a:latin typeface="Tahoma" pitchFamily="34" charset="0"/>
                <a:ea typeface="Arial Unicode MS" pitchFamily="34" charset="-128"/>
                <a:cs typeface="EucrosiaUPC" pitchFamily="18" charset="-34"/>
              </a:rPr>
              <a:t>ปี 2555</a:t>
            </a:r>
          </a:p>
        </p:txBody>
      </p:sp>
      <p:sp>
        <p:nvSpPr>
          <p:cNvPr id="201747" name="Text Box 5"/>
          <p:cNvSpPr txBox="1">
            <a:spLocks noChangeArrowheads="1"/>
          </p:cNvSpPr>
          <p:nvPr/>
        </p:nvSpPr>
        <p:spPr bwMode="auto">
          <a:xfrm>
            <a:off x="1331913" y="981075"/>
            <a:ext cx="3024187" cy="357188"/>
          </a:xfrm>
          <a:prstGeom prst="rect">
            <a:avLst/>
          </a:prstGeom>
          <a:noFill/>
          <a:ln w="9525">
            <a:noFill/>
            <a:miter lim="800000"/>
            <a:headEnd/>
            <a:tailEnd/>
          </a:ln>
        </p:spPr>
        <p:txBody>
          <a:bodyPr lIns="82677" tIns="41337" rIns="82677" bIns="41337">
            <a:spAutoFit/>
          </a:bodyPr>
          <a:lstStyle/>
          <a:p>
            <a:pPr defTabSz="842963" eaLnBrk="0" hangingPunct="0">
              <a:spcBef>
                <a:spcPct val="50000"/>
              </a:spcBef>
            </a:pPr>
            <a:r>
              <a:rPr lang="th-TH" sz="1800" b="1">
                <a:solidFill>
                  <a:srgbClr val="FF0000"/>
                </a:solidFill>
                <a:latin typeface="Angsana New" pitchFamily="18" charset="-34"/>
                <a:ea typeface="Arial Unicode MS" pitchFamily="34" charset="-128"/>
                <a:cs typeface="AngsanaUPC" pitchFamily="18" charset="-34"/>
              </a:rPr>
              <a:t>ปริมาตรน้ำเก็บกักสูงสุด 445 ล้าน ลบ.ม.</a:t>
            </a:r>
          </a:p>
        </p:txBody>
      </p:sp>
      <p:graphicFrame>
        <p:nvGraphicFramePr>
          <p:cNvPr id="19" name="Table 18"/>
          <p:cNvGraphicFramePr>
            <a:graphicFrameLocks noGrp="1"/>
          </p:cNvGraphicFramePr>
          <p:nvPr/>
        </p:nvGraphicFramePr>
        <p:xfrm>
          <a:off x="0" y="0"/>
          <a:ext cx="4077568" cy="1219200"/>
        </p:xfrm>
        <a:graphic>
          <a:graphicData uri="http://schemas.openxmlformats.org/drawingml/2006/table">
            <a:tbl>
              <a:tblPr/>
              <a:tblGrid>
                <a:gridCol w="4077568"/>
              </a:tblGrid>
              <a:tr h="190500">
                <a:tc>
                  <a:txBody>
                    <a:bodyPr/>
                    <a:lstStyle/>
                    <a:p>
                      <a:pPr algn="l" fontAlgn="b"/>
                      <a:r>
                        <a:rPr lang="th-TH" sz="1600" b="1" i="0" u="sng" strike="noStrike" dirty="0">
                          <a:solidFill>
                            <a:srgbClr val="003399"/>
                          </a:solidFill>
                          <a:latin typeface="Tahoma"/>
                        </a:rPr>
                        <a:t>การบริหารจัดการน้ำ</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r>
              <a:tr h="190500">
                <a:tc>
                  <a:txBody>
                    <a:bodyPr/>
                    <a:lstStyle/>
                    <a:p>
                      <a:pPr algn="l" fontAlgn="b"/>
                      <a:r>
                        <a:rPr lang="th-TH" sz="1600" b="1" i="0" u="none" strike="noStrike">
                          <a:solidFill>
                            <a:srgbClr val="003399"/>
                          </a:solidFill>
                          <a:latin typeface="Tahoma"/>
                        </a:rPr>
                        <a:t> -อุปโภคบริโภค 25 ล้าน ลบ.ม.</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r>
              <a:tr h="190500">
                <a:tc>
                  <a:txBody>
                    <a:bodyPr/>
                    <a:lstStyle/>
                    <a:p>
                      <a:pPr algn="l" fontAlgn="b"/>
                      <a:r>
                        <a:rPr lang="th-TH" sz="1600" b="1" i="0" u="none" strike="noStrike" dirty="0">
                          <a:solidFill>
                            <a:srgbClr val="003399"/>
                          </a:solidFill>
                          <a:latin typeface="Tahoma"/>
                        </a:rPr>
                        <a:t> </a:t>
                      </a:r>
                      <a:r>
                        <a:rPr lang="th-TH" sz="1600" b="1" i="0" u="none" strike="noStrike" dirty="0" smtClean="0">
                          <a:solidFill>
                            <a:srgbClr val="003399"/>
                          </a:solidFill>
                          <a:latin typeface="Tahoma"/>
                        </a:rPr>
                        <a:t>-รักษาระบบนิเวศน์ </a:t>
                      </a:r>
                      <a:r>
                        <a:rPr lang="th-TH" sz="1600" b="1" i="0" u="none" strike="noStrike" dirty="0">
                          <a:solidFill>
                            <a:srgbClr val="003399"/>
                          </a:solidFill>
                          <a:latin typeface="Tahoma"/>
                        </a:rPr>
                        <a:t>36 ล้าน ลบ.ม.</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r>
              <a:tr h="190500">
                <a:tc>
                  <a:txBody>
                    <a:bodyPr/>
                    <a:lstStyle/>
                    <a:p>
                      <a:pPr algn="l" fontAlgn="b"/>
                      <a:r>
                        <a:rPr lang="th-TH" sz="1600" b="1" i="0" u="none" strike="noStrike">
                          <a:solidFill>
                            <a:srgbClr val="003399"/>
                          </a:solidFill>
                          <a:latin typeface="Tahoma"/>
                        </a:rPr>
                        <a:t> -ส่งน้ำปลูกพืชฤดูแล้งในเขตโครงการฯลำตะคอง 3 ล้าน ลบ.ม.</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r>
              <a:tr h="200025">
                <a:tc>
                  <a:txBody>
                    <a:bodyPr/>
                    <a:lstStyle/>
                    <a:p>
                      <a:pPr algn="l" fontAlgn="b"/>
                      <a:r>
                        <a:rPr lang="th-TH" sz="1600" b="1" i="0" u="none" strike="noStrike" dirty="0">
                          <a:solidFill>
                            <a:srgbClr val="003399"/>
                          </a:solidFill>
                          <a:latin typeface="Tahoma"/>
                        </a:rPr>
                        <a:t> -งดปลูกข้าวนาปรัง แต่ปลูกพืชไร่ 1,530 ไร่ ไม้ผล 313 ไร่ บอปลา436 ไร่</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20" name="TextBox 19"/>
          <p:cNvSpPr txBox="1"/>
          <p:nvPr/>
        </p:nvSpPr>
        <p:spPr>
          <a:xfrm>
            <a:off x="4106444" y="260648"/>
            <a:ext cx="4104456" cy="523220"/>
          </a:xfrm>
          <a:prstGeom prst="rect">
            <a:avLst/>
          </a:prstGeom>
          <a:solidFill>
            <a:schemeClr val="bg1"/>
          </a:solidFill>
        </p:spPr>
        <p:txBody>
          <a:bodyPr wrap="square" rtlCol="0">
            <a:spAutoFit/>
          </a:bodyPr>
          <a:lstStyle/>
          <a:p>
            <a:r>
              <a:rPr lang="th-TH" dirty="0" smtClean="0"/>
              <a:t>อ่างเก็บน้ำเขื่อนลำตะ</a:t>
            </a:r>
            <a:r>
              <a:rPr lang="th-TH" dirty="0" err="1" smtClean="0"/>
              <a:t>คอง</a:t>
            </a:r>
            <a:r>
              <a:rPr lang="th-TH" dirty="0" smtClean="0"/>
              <a:t> จ.นครราชสีมา</a:t>
            </a:r>
            <a:endParaRPr lang="th-TH"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idx="4294967295"/>
          </p:nvPr>
        </p:nvSpPr>
        <p:spPr>
          <a:xfrm>
            <a:off x="2178050" y="555625"/>
            <a:ext cx="3687763" cy="534988"/>
          </a:xfrm>
        </p:spPr>
        <p:txBody>
          <a:bodyPr lIns="82724" tIns="41359" rIns="82724" bIns="41359" anchor="b"/>
          <a:lstStyle/>
          <a:p>
            <a:r>
              <a:rPr lang="th-TH" sz="2400">
                <a:cs typeface="Cordia New" pitchFamily="34" charset="-34"/>
              </a:rPr>
              <a:t>ปราณบุรี</a:t>
            </a:r>
          </a:p>
        </p:txBody>
      </p:sp>
      <p:graphicFrame>
        <p:nvGraphicFramePr>
          <p:cNvPr id="224259" name="Object 3"/>
          <p:cNvGraphicFramePr>
            <a:graphicFrameLocks noChangeAspect="1"/>
          </p:cNvGraphicFramePr>
          <p:nvPr/>
        </p:nvGraphicFramePr>
        <p:xfrm>
          <a:off x="0" y="0"/>
          <a:ext cx="9215438" cy="4716463"/>
        </p:xfrm>
        <a:graphic>
          <a:graphicData uri="http://schemas.openxmlformats.org/presentationml/2006/ole">
            <p:oleObj spid="_x0000_s416770" name="แผนภูมิ" r:id="rId4" imgW="9010751" imgH="4610130" progId="MSGraph.Chart.8">
              <p:embed followColorScheme="full"/>
            </p:oleObj>
          </a:graphicData>
        </a:graphic>
      </p:graphicFrame>
      <p:graphicFrame>
        <p:nvGraphicFramePr>
          <p:cNvPr id="224260" name="Object 4"/>
          <p:cNvGraphicFramePr>
            <a:graphicFrameLocks noChangeAspect="1"/>
          </p:cNvGraphicFramePr>
          <p:nvPr/>
        </p:nvGraphicFramePr>
        <p:xfrm>
          <a:off x="323850" y="4365625"/>
          <a:ext cx="8820150" cy="2492375"/>
        </p:xfrm>
        <a:graphic>
          <a:graphicData uri="http://schemas.openxmlformats.org/presentationml/2006/ole">
            <p:oleObj spid="_x0000_s416771" name="แผนภูมิ" r:id="rId5" imgW="11734741" imgH="2571750" progId="MSGraph.Chart.8">
              <p:embed/>
            </p:oleObj>
          </a:graphicData>
        </a:graphic>
      </p:graphicFrame>
      <p:sp>
        <p:nvSpPr>
          <p:cNvPr id="224261" name="Text Box 10"/>
          <p:cNvSpPr txBox="1">
            <a:spLocks noChangeArrowheads="1"/>
          </p:cNvSpPr>
          <p:nvPr/>
        </p:nvSpPr>
        <p:spPr bwMode="auto">
          <a:xfrm>
            <a:off x="1187450" y="2133600"/>
            <a:ext cx="2951163" cy="355600"/>
          </a:xfrm>
          <a:prstGeom prst="rect">
            <a:avLst/>
          </a:prstGeom>
          <a:noFill/>
          <a:ln w="9525">
            <a:noFill/>
            <a:miter lim="800000"/>
            <a:headEnd/>
            <a:tailEnd/>
          </a:ln>
        </p:spPr>
        <p:txBody>
          <a:bodyPr lIns="82724" tIns="41359" rIns="82724" bIns="41359">
            <a:spAutoFit/>
          </a:bodyPr>
          <a:lstStyle/>
          <a:p>
            <a:pPr defTabSz="842963" eaLnBrk="0" hangingPunct="0">
              <a:spcBef>
                <a:spcPct val="50000"/>
              </a:spcBef>
            </a:pPr>
            <a:r>
              <a:rPr lang="th-TH" sz="1800" b="1">
                <a:solidFill>
                  <a:srgbClr val="FF0000"/>
                </a:solidFill>
                <a:latin typeface="Angsana New" pitchFamily="18" charset="-34"/>
                <a:ea typeface="Arial Unicode MS" pitchFamily="34" charset="-128"/>
                <a:cs typeface="EucrosiaUPC" pitchFamily="18" charset="-34"/>
              </a:rPr>
              <a:t>ปริมาตรน้ำเก็บกักปกติ </a:t>
            </a:r>
            <a:r>
              <a:rPr lang="en-US" sz="1800" b="1">
                <a:solidFill>
                  <a:srgbClr val="FF0000"/>
                </a:solidFill>
                <a:latin typeface="Angsana New" pitchFamily="18" charset="-34"/>
                <a:ea typeface="Arial Unicode MS" pitchFamily="34" charset="-128"/>
                <a:cs typeface="EucrosiaUPC" pitchFamily="18" charset="-34"/>
              </a:rPr>
              <a:t>347</a:t>
            </a:r>
            <a:r>
              <a:rPr lang="th-TH" sz="1800" b="1">
                <a:solidFill>
                  <a:srgbClr val="FF0000"/>
                </a:solidFill>
                <a:latin typeface="Angsana New" pitchFamily="18" charset="-34"/>
                <a:ea typeface="Arial Unicode MS" pitchFamily="34" charset="-128"/>
                <a:cs typeface="EucrosiaUPC" pitchFamily="18" charset="-34"/>
              </a:rPr>
              <a:t> ล้าน ลบ.ม.</a:t>
            </a:r>
          </a:p>
        </p:txBody>
      </p:sp>
      <p:sp>
        <p:nvSpPr>
          <p:cNvPr id="224262" name="Text Box 12"/>
          <p:cNvSpPr txBox="1">
            <a:spLocks noChangeArrowheads="1"/>
          </p:cNvSpPr>
          <p:nvPr/>
        </p:nvSpPr>
        <p:spPr bwMode="auto">
          <a:xfrm>
            <a:off x="3563938" y="3068638"/>
            <a:ext cx="735012" cy="417512"/>
          </a:xfrm>
          <a:prstGeom prst="rect">
            <a:avLst/>
          </a:prstGeom>
          <a:noFill/>
          <a:ln w="9525">
            <a:noFill/>
            <a:miter lim="800000"/>
            <a:headEnd/>
            <a:tailEnd/>
          </a:ln>
        </p:spPr>
        <p:txBody>
          <a:bodyPr lIns="82724" tIns="41359" rIns="82724" bIns="41359">
            <a:spAutoFit/>
          </a:bodyPr>
          <a:lstStyle/>
          <a:p>
            <a:pPr defTabSz="842963" eaLnBrk="0" hangingPunct="0"/>
            <a:r>
              <a:rPr lang="th-TH" sz="2200" b="1">
                <a:solidFill>
                  <a:srgbClr val="008000"/>
                </a:solidFill>
                <a:latin typeface="Angsana New" pitchFamily="18" charset="-34"/>
                <a:ea typeface="Arial Unicode MS" pitchFamily="34" charset="-128"/>
                <a:cs typeface="EucrosiaUPC" pitchFamily="18" charset="-34"/>
              </a:rPr>
              <a:t>ปี</a:t>
            </a:r>
            <a:r>
              <a:rPr lang="en-US" sz="2200" b="1">
                <a:solidFill>
                  <a:srgbClr val="008000"/>
                </a:solidFill>
                <a:latin typeface="Angsana New" pitchFamily="18" charset="-34"/>
                <a:ea typeface="Arial Unicode MS" pitchFamily="34" charset="-128"/>
                <a:cs typeface="EucrosiaUPC" pitchFamily="18" charset="-34"/>
              </a:rPr>
              <a:t>2553</a:t>
            </a:r>
            <a:endParaRPr lang="th-TH" sz="2200" b="1">
              <a:solidFill>
                <a:srgbClr val="008000"/>
              </a:solidFill>
              <a:latin typeface="Angsana New" pitchFamily="18" charset="-34"/>
              <a:ea typeface="Arial Unicode MS" pitchFamily="34" charset="-128"/>
              <a:cs typeface="EucrosiaUPC" pitchFamily="18" charset="-34"/>
            </a:endParaRPr>
          </a:p>
        </p:txBody>
      </p:sp>
      <p:sp>
        <p:nvSpPr>
          <p:cNvPr id="224263" name="Text Box 15"/>
          <p:cNvSpPr txBox="1">
            <a:spLocks noChangeArrowheads="1"/>
          </p:cNvSpPr>
          <p:nvPr/>
        </p:nvSpPr>
        <p:spPr bwMode="auto">
          <a:xfrm>
            <a:off x="5867400" y="3789363"/>
            <a:ext cx="3030538" cy="295275"/>
          </a:xfrm>
          <a:prstGeom prst="rect">
            <a:avLst/>
          </a:prstGeom>
          <a:noFill/>
          <a:ln w="9525">
            <a:noFill/>
            <a:miter lim="800000"/>
            <a:headEnd/>
            <a:tailEnd/>
          </a:ln>
        </p:spPr>
        <p:txBody>
          <a:bodyPr lIns="82724" tIns="41359" rIns="82724" bIns="41359">
            <a:spAutoFit/>
          </a:bodyPr>
          <a:lstStyle/>
          <a:p>
            <a:pPr defTabSz="842963" eaLnBrk="0" hangingPunct="0">
              <a:spcBef>
                <a:spcPct val="50000"/>
              </a:spcBef>
            </a:pPr>
            <a:r>
              <a:rPr lang="th-TH" sz="1400">
                <a:solidFill>
                  <a:srgbClr val="FF0000"/>
                </a:solidFill>
                <a:latin typeface="Tahoma" pitchFamily="34" charset="0"/>
                <a:ea typeface="Arial Unicode MS" pitchFamily="34" charset="-128"/>
                <a:cs typeface="Tahoma" pitchFamily="34" charset="0"/>
              </a:rPr>
              <a:t>ปริมาตรน้ำเก็บกักต่ำสุด 18 ล้าน ลบ.ม.</a:t>
            </a:r>
          </a:p>
        </p:txBody>
      </p:sp>
      <p:sp>
        <p:nvSpPr>
          <p:cNvPr id="224264" name="Text Box 27"/>
          <p:cNvSpPr txBox="1">
            <a:spLocks noChangeArrowheads="1"/>
          </p:cNvSpPr>
          <p:nvPr/>
        </p:nvSpPr>
        <p:spPr bwMode="auto">
          <a:xfrm>
            <a:off x="8001000" y="173038"/>
            <a:ext cx="814388" cy="357187"/>
          </a:xfrm>
          <a:prstGeom prst="rect">
            <a:avLst/>
          </a:prstGeom>
          <a:solidFill>
            <a:srgbClr val="33CC33"/>
          </a:solidFill>
          <a:ln w="9525" algn="ctr">
            <a:noFill/>
            <a:miter lim="800000"/>
            <a:headEnd/>
            <a:tailEnd/>
          </a:ln>
        </p:spPr>
        <p:txBody>
          <a:bodyPr lIns="82724" tIns="41359" rIns="82724" bIns="41359">
            <a:spAutoFit/>
          </a:bodyPr>
          <a:lstStyle/>
          <a:p>
            <a:pPr algn="ctr" defTabSz="842963">
              <a:spcBef>
                <a:spcPct val="50000"/>
              </a:spcBef>
            </a:pPr>
            <a:r>
              <a:rPr lang="en-US" sz="1800" b="1" dirty="0" smtClean="0">
                <a:solidFill>
                  <a:srgbClr val="000000"/>
                </a:solidFill>
                <a:latin typeface="Tahoma" pitchFamily="34" charset="0"/>
                <a:ea typeface="Arial Unicode MS" pitchFamily="34" charset="-128"/>
                <a:cs typeface="Arial Unicode MS" pitchFamily="34" charset="-128"/>
              </a:rPr>
              <a:t>49%</a:t>
            </a:r>
            <a:endParaRPr lang="th-TH" sz="1800" b="1" dirty="0">
              <a:solidFill>
                <a:srgbClr val="000000"/>
              </a:solidFill>
              <a:latin typeface="Tahoma" pitchFamily="34" charset="0"/>
              <a:ea typeface="Arial Unicode MS" pitchFamily="34" charset="-128"/>
              <a:cs typeface="Arial Unicode MS" pitchFamily="34" charset="-128"/>
            </a:endParaRPr>
          </a:p>
        </p:txBody>
      </p:sp>
      <p:sp>
        <p:nvSpPr>
          <p:cNvPr id="224266" name="Text Box 34">
            <a:hlinkClick r:id="" action="ppaction://noaction"/>
          </p:cNvPr>
          <p:cNvSpPr txBox="1">
            <a:spLocks noChangeArrowheads="1"/>
          </p:cNvSpPr>
          <p:nvPr/>
        </p:nvSpPr>
        <p:spPr bwMode="auto">
          <a:xfrm>
            <a:off x="6084168" y="980728"/>
            <a:ext cx="2808288" cy="1499298"/>
          </a:xfrm>
          <a:prstGeom prst="rect">
            <a:avLst/>
          </a:prstGeom>
          <a:solidFill>
            <a:srgbClr val="FFCCFF">
              <a:alpha val="70195"/>
            </a:srgbClr>
          </a:solidFill>
          <a:ln w="9525" algn="ctr">
            <a:noFill/>
            <a:miter lim="800000"/>
            <a:headEnd/>
            <a:tailEnd/>
          </a:ln>
        </p:spPr>
        <p:txBody>
          <a:bodyPr lIns="82724" tIns="41359" rIns="82724" bIns="41359">
            <a:spAutoFit/>
          </a:bodyPr>
          <a:lstStyle/>
          <a:p>
            <a:pPr algn="ctr" defTabSz="842963"/>
            <a:r>
              <a:rPr lang="th-TH" sz="1400" b="1" dirty="0" smtClean="0">
                <a:solidFill>
                  <a:srgbClr val="FF3300"/>
                </a:solidFill>
                <a:latin typeface="Tahoma" pitchFamily="34" charset="0"/>
                <a:cs typeface="Tahoma" pitchFamily="34" charset="0"/>
              </a:rPr>
              <a:t>14 พ.ย.</a:t>
            </a:r>
            <a:r>
              <a:rPr lang="th-TH" sz="1400" b="1" dirty="0">
                <a:solidFill>
                  <a:srgbClr val="FF3300"/>
                </a:solidFill>
                <a:latin typeface="Tahoma" pitchFamily="34" charset="0"/>
                <a:cs typeface="Tahoma" pitchFamily="34" charset="0"/>
              </a:rPr>
              <a:t>55</a:t>
            </a:r>
            <a:r>
              <a:rPr lang="en-US" sz="1400" b="1" dirty="0">
                <a:solidFill>
                  <a:srgbClr val="FF3300"/>
                </a:solidFill>
                <a:latin typeface="Tahoma" pitchFamily="34" charset="0"/>
                <a:cs typeface="Tahoma" pitchFamily="34" charset="0"/>
              </a:rPr>
              <a:t> </a:t>
            </a:r>
            <a:endParaRPr lang="th-TH" sz="1400" b="1" dirty="0">
              <a:solidFill>
                <a:srgbClr val="FF3300"/>
              </a:solidFill>
              <a:latin typeface="Tahoma" pitchFamily="34" charset="0"/>
              <a:cs typeface="Tahoma" pitchFamily="34" charset="0"/>
            </a:endParaRPr>
          </a:p>
          <a:p>
            <a:pPr defTabSz="842963"/>
            <a:r>
              <a:rPr lang="en-US" sz="1200" b="1" dirty="0">
                <a:solidFill>
                  <a:srgbClr val="FF3300"/>
                </a:solidFill>
                <a:latin typeface="Tahoma" pitchFamily="34" charset="0"/>
                <a:ea typeface="Arial Unicode MS" pitchFamily="34" charset="-128"/>
                <a:cs typeface="Tahoma" pitchFamily="34" charset="0"/>
              </a:rPr>
              <a:t>Volume</a:t>
            </a:r>
            <a:r>
              <a:rPr lang="th-TH" sz="1200" b="1" dirty="0">
                <a:solidFill>
                  <a:srgbClr val="FF3300"/>
                </a:solidFill>
                <a:latin typeface="Tahoma" pitchFamily="34" charset="0"/>
                <a:ea typeface="Arial Unicode MS" pitchFamily="34" charset="-128"/>
                <a:cs typeface="Tahoma" pitchFamily="34" charset="0"/>
              </a:rPr>
              <a:t> ปี</a:t>
            </a:r>
            <a:r>
              <a:rPr lang="en-US" sz="1200" b="1" dirty="0">
                <a:solidFill>
                  <a:srgbClr val="FF3300"/>
                </a:solidFill>
                <a:latin typeface="Tahoma" pitchFamily="34" charset="0"/>
                <a:ea typeface="Arial Unicode MS" pitchFamily="34" charset="-128"/>
                <a:cs typeface="Tahoma" pitchFamily="34" charset="0"/>
              </a:rPr>
              <a:t> 55    </a:t>
            </a:r>
            <a:r>
              <a:rPr lang="en-US" sz="1200" b="1" dirty="0" smtClean="0">
                <a:solidFill>
                  <a:srgbClr val="FF3300"/>
                </a:solidFill>
                <a:latin typeface="Tahoma" pitchFamily="34" charset="0"/>
                <a:ea typeface="Arial Unicode MS" pitchFamily="34" charset="-128"/>
                <a:cs typeface="Tahoma" pitchFamily="34" charset="0"/>
              </a:rPr>
              <a:t>171  </a:t>
            </a:r>
            <a:r>
              <a:rPr lang="th-TH" sz="1200" b="1" dirty="0" smtClean="0">
                <a:solidFill>
                  <a:srgbClr val="FF3300"/>
                </a:solidFill>
                <a:latin typeface="Tahoma" pitchFamily="34" charset="0"/>
                <a:ea typeface="Arial Unicode MS" pitchFamily="34" charset="-128"/>
                <a:cs typeface="Tahoma" pitchFamily="34" charset="0"/>
              </a:rPr>
              <a:t>  </a:t>
            </a:r>
            <a:r>
              <a:rPr lang="en-US" sz="1200" b="1" dirty="0" err="1">
                <a:solidFill>
                  <a:srgbClr val="FF3300"/>
                </a:solidFill>
                <a:latin typeface="Tahoma" pitchFamily="34" charset="0"/>
                <a:ea typeface="Arial Unicode MS" pitchFamily="34" charset="-128"/>
                <a:cs typeface="Tahoma" pitchFamily="34" charset="0"/>
              </a:rPr>
              <a:t>mcm</a:t>
            </a:r>
            <a:r>
              <a:rPr lang="en-US" sz="1200" b="1" dirty="0">
                <a:solidFill>
                  <a:srgbClr val="FF3300"/>
                </a:solidFill>
                <a:latin typeface="Tahoma" pitchFamily="34" charset="0"/>
                <a:ea typeface="Arial Unicode MS" pitchFamily="34" charset="-128"/>
                <a:cs typeface="Tahoma" pitchFamily="34" charset="0"/>
              </a:rPr>
              <a:t>.</a:t>
            </a:r>
            <a:r>
              <a:rPr lang="th-TH" sz="1200" b="1" dirty="0">
                <a:solidFill>
                  <a:srgbClr val="FF3300"/>
                </a:solidFill>
                <a:latin typeface="Tahoma" pitchFamily="34" charset="0"/>
                <a:ea typeface="Arial Unicode MS" pitchFamily="34" charset="-128"/>
                <a:cs typeface="Tahoma" pitchFamily="34" charset="0"/>
              </a:rPr>
              <a:t> </a:t>
            </a:r>
            <a:r>
              <a:rPr lang="th-TH" sz="1200" b="1" dirty="0" smtClean="0">
                <a:solidFill>
                  <a:srgbClr val="FF3300"/>
                </a:solidFill>
                <a:latin typeface="Tahoma" pitchFamily="34" charset="0"/>
                <a:ea typeface="Arial Unicode MS" pitchFamily="34" charset="-128"/>
                <a:cs typeface="Tahoma" pitchFamily="34" charset="0"/>
              </a:rPr>
              <a:t>(49%)</a:t>
            </a:r>
            <a:endParaRPr lang="en-US" sz="1200" b="1" dirty="0">
              <a:solidFill>
                <a:srgbClr val="FF3300"/>
              </a:solidFill>
              <a:latin typeface="Tahoma" pitchFamily="34" charset="0"/>
              <a:ea typeface="Arial Unicode MS" pitchFamily="34" charset="-128"/>
              <a:cs typeface="Tahoma" pitchFamily="34" charset="0"/>
            </a:endParaRPr>
          </a:p>
          <a:p>
            <a:pPr defTabSz="842963"/>
            <a:r>
              <a:rPr lang="en-US" sz="1200" b="1" dirty="0">
                <a:solidFill>
                  <a:srgbClr val="3333FF"/>
                </a:solidFill>
                <a:latin typeface="Tahoma" pitchFamily="34" charset="0"/>
                <a:cs typeface="Tahoma" pitchFamily="34" charset="0"/>
              </a:rPr>
              <a:t>Volume </a:t>
            </a:r>
            <a:r>
              <a:rPr lang="th-TH" sz="1200" b="1" dirty="0">
                <a:solidFill>
                  <a:srgbClr val="3333FF"/>
                </a:solidFill>
                <a:latin typeface="Tahoma" pitchFamily="34" charset="0"/>
                <a:cs typeface="Tahoma" pitchFamily="34" charset="0"/>
              </a:rPr>
              <a:t>ปี</a:t>
            </a:r>
            <a:r>
              <a:rPr lang="en-US" sz="1200" b="1" dirty="0">
                <a:solidFill>
                  <a:srgbClr val="3333FF"/>
                </a:solidFill>
                <a:latin typeface="Tahoma" pitchFamily="34" charset="0"/>
                <a:cs typeface="Tahoma" pitchFamily="34" charset="0"/>
              </a:rPr>
              <a:t> 54    </a:t>
            </a:r>
            <a:r>
              <a:rPr lang="en-US" sz="1200" b="1" dirty="0" smtClean="0">
                <a:solidFill>
                  <a:srgbClr val="3333FF"/>
                </a:solidFill>
                <a:latin typeface="Tahoma" pitchFamily="34" charset="0"/>
                <a:cs typeface="Tahoma" pitchFamily="34" charset="0"/>
              </a:rPr>
              <a:t>194 </a:t>
            </a:r>
            <a:r>
              <a:rPr lang="th-TH" sz="1200" b="1" dirty="0" smtClean="0">
                <a:solidFill>
                  <a:srgbClr val="3333FF"/>
                </a:solidFill>
                <a:latin typeface="Tahoma" pitchFamily="34" charset="0"/>
                <a:cs typeface="Tahoma" pitchFamily="34" charset="0"/>
              </a:rPr>
              <a:t> </a:t>
            </a:r>
            <a:r>
              <a:rPr lang="en-US" sz="1200" b="1" dirty="0" smtClean="0">
                <a:solidFill>
                  <a:srgbClr val="3333FF"/>
                </a:solidFill>
                <a:latin typeface="Tahoma" pitchFamily="34" charset="0"/>
                <a:cs typeface="Tahoma" pitchFamily="34" charset="0"/>
              </a:rPr>
              <a:t>  </a:t>
            </a:r>
            <a:r>
              <a:rPr lang="en-US" sz="1200" b="1" dirty="0" err="1">
                <a:solidFill>
                  <a:srgbClr val="3333FF"/>
                </a:solidFill>
                <a:latin typeface="Tahoma" pitchFamily="34" charset="0"/>
                <a:cs typeface="Tahoma" pitchFamily="34" charset="0"/>
              </a:rPr>
              <a:t>mcm</a:t>
            </a:r>
            <a:r>
              <a:rPr lang="en-US" sz="1200" b="1" dirty="0">
                <a:solidFill>
                  <a:srgbClr val="3333FF"/>
                </a:solidFill>
                <a:latin typeface="Tahoma" pitchFamily="34" charset="0"/>
                <a:cs typeface="Tahoma" pitchFamily="34" charset="0"/>
              </a:rPr>
              <a:t>.</a:t>
            </a:r>
            <a:r>
              <a:rPr lang="th-TH" sz="1200" b="1" dirty="0">
                <a:solidFill>
                  <a:srgbClr val="3333FF"/>
                </a:solidFill>
                <a:latin typeface="Tahoma" pitchFamily="34" charset="0"/>
                <a:cs typeface="Tahoma" pitchFamily="34" charset="0"/>
              </a:rPr>
              <a:t> </a:t>
            </a:r>
            <a:r>
              <a:rPr lang="th-TH" sz="1200" b="1" dirty="0" smtClean="0">
                <a:solidFill>
                  <a:srgbClr val="3333FF"/>
                </a:solidFill>
                <a:latin typeface="Tahoma" pitchFamily="34" charset="0"/>
                <a:cs typeface="Tahoma" pitchFamily="34" charset="0"/>
              </a:rPr>
              <a:t>(56%)</a:t>
            </a:r>
            <a:endParaRPr lang="en-US" sz="1200" b="1" dirty="0">
              <a:solidFill>
                <a:srgbClr val="3333FF"/>
              </a:solidFill>
              <a:latin typeface="Tahoma" pitchFamily="34" charset="0"/>
              <a:cs typeface="Tahoma" pitchFamily="34" charset="0"/>
            </a:endParaRPr>
          </a:p>
          <a:p>
            <a:pPr defTabSz="842963"/>
            <a:r>
              <a:rPr lang="th-TH" sz="1200" b="1" dirty="0" smtClean="0">
                <a:solidFill>
                  <a:srgbClr val="CC00FF"/>
                </a:solidFill>
                <a:latin typeface="Tahoma" pitchFamily="34" charset="0"/>
                <a:cs typeface="Tahoma" pitchFamily="34" charset="0"/>
              </a:rPr>
              <a:t>น้อยกว่า</a:t>
            </a:r>
            <a:r>
              <a:rPr lang="th-TH" sz="1200" b="1" dirty="0">
                <a:solidFill>
                  <a:srgbClr val="CC00FF"/>
                </a:solidFill>
                <a:latin typeface="Tahoma" pitchFamily="34" charset="0"/>
                <a:cs typeface="Tahoma" pitchFamily="34" charset="0"/>
              </a:rPr>
              <a:t>ปี 54 </a:t>
            </a:r>
            <a:r>
              <a:rPr lang="en-US" sz="1200" b="1" dirty="0">
                <a:solidFill>
                  <a:srgbClr val="CC00FF"/>
                </a:solidFill>
                <a:latin typeface="Tahoma" pitchFamily="34" charset="0"/>
                <a:cs typeface="Tahoma" pitchFamily="34" charset="0"/>
              </a:rPr>
              <a:t>=   </a:t>
            </a:r>
            <a:r>
              <a:rPr lang="en-US" sz="1200" b="1" dirty="0" smtClean="0">
                <a:solidFill>
                  <a:srgbClr val="CC00FF"/>
                </a:solidFill>
                <a:latin typeface="Tahoma" pitchFamily="34" charset="0"/>
                <a:cs typeface="Tahoma" pitchFamily="34" charset="0"/>
              </a:rPr>
              <a:t>23   </a:t>
            </a:r>
            <a:r>
              <a:rPr lang="en-US" sz="1200" b="1" dirty="0" err="1">
                <a:solidFill>
                  <a:srgbClr val="CC00FF"/>
                </a:solidFill>
                <a:latin typeface="Tahoma" pitchFamily="34" charset="0"/>
                <a:cs typeface="Tahoma" pitchFamily="34" charset="0"/>
              </a:rPr>
              <a:t>mcm</a:t>
            </a:r>
            <a:r>
              <a:rPr lang="en-US" sz="1200" b="1" dirty="0">
                <a:solidFill>
                  <a:srgbClr val="CC00FF"/>
                </a:solidFill>
                <a:latin typeface="Tahoma" pitchFamily="34" charset="0"/>
                <a:cs typeface="Tahoma" pitchFamily="34" charset="0"/>
              </a:rPr>
              <a:t> </a:t>
            </a:r>
            <a:r>
              <a:rPr lang="th-TH" sz="1200" b="1" dirty="0">
                <a:solidFill>
                  <a:srgbClr val="CC00FF"/>
                </a:solidFill>
                <a:latin typeface="Tahoma" pitchFamily="34" charset="0"/>
                <a:cs typeface="Tahoma" pitchFamily="34" charset="0"/>
              </a:rPr>
              <a:t> </a:t>
            </a:r>
            <a:r>
              <a:rPr lang="th-TH" sz="1200" b="1" dirty="0" smtClean="0">
                <a:solidFill>
                  <a:srgbClr val="CC00FF"/>
                </a:solidFill>
                <a:latin typeface="Tahoma" pitchFamily="34" charset="0"/>
                <a:cs typeface="Tahoma" pitchFamily="34" charset="0"/>
              </a:rPr>
              <a:t>(7 </a:t>
            </a:r>
            <a:r>
              <a:rPr lang="th-TH" sz="1200" b="1" dirty="0">
                <a:solidFill>
                  <a:srgbClr val="CC00FF"/>
                </a:solidFill>
                <a:latin typeface="Tahoma" pitchFamily="34" charset="0"/>
                <a:cs typeface="Tahoma" pitchFamily="34" charset="0"/>
              </a:rPr>
              <a:t>%)</a:t>
            </a:r>
            <a:endParaRPr lang="en-US" sz="1200" b="1" dirty="0">
              <a:solidFill>
                <a:srgbClr val="CC00FF"/>
              </a:solidFill>
              <a:latin typeface="Tahoma" pitchFamily="34" charset="0"/>
              <a:cs typeface="Tahoma" pitchFamily="34" charset="0"/>
            </a:endParaRPr>
          </a:p>
          <a:p>
            <a:pPr defTabSz="842963"/>
            <a:r>
              <a:rPr lang="en-US" sz="1200" b="1" dirty="0">
                <a:solidFill>
                  <a:srgbClr val="FF3300"/>
                </a:solidFill>
                <a:latin typeface="Tahoma" pitchFamily="34" charset="0"/>
                <a:cs typeface="Tahoma" pitchFamily="34" charset="0"/>
              </a:rPr>
              <a:t>Inflow             </a:t>
            </a:r>
            <a:r>
              <a:rPr lang="en-US" sz="1200" b="1" dirty="0" smtClean="0">
                <a:solidFill>
                  <a:srgbClr val="FF3300"/>
                </a:solidFill>
                <a:latin typeface="Tahoma" pitchFamily="34" charset="0"/>
                <a:cs typeface="Tahoma" pitchFamily="34" charset="0"/>
              </a:rPr>
              <a:t>0.24   </a:t>
            </a:r>
            <a:r>
              <a:rPr lang="th-TH" sz="1200" b="1" dirty="0" smtClean="0">
                <a:solidFill>
                  <a:srgbClr val="FF3300"/>
                </a:solidFill>
                <a:latin typeface="Tahoma" pitchFamily="34" charset="0"/>
                <a:cs typeface="Tahoma" pitchFamily="34" charset="0"/>
              </a:rPr>
              <a:t> </a:t>
            </a:r>
            <a:r>
              <a:rPr lang="en-US" sz="1200" b="1" dirty="0" err="1">
                <a:solidFill>
                  <a:srgbClr val="FF3300"/>
                </a:solidFill>
                <a:latin typeface="Tahoma" pitchFamily="34" charset="0"/>
                <a:cs typeface="Tahoma" pitchFamily="34" charset="0"/>
              </a:rPr>
              <a:t>mcm</a:t>
            </a:r>
            <a:r>
              <a:rPr lang="en-US" sz="1200" b="1" dirty="0">
                <a:solidFill>
                  <a:srgbClr val="FF3300"/>
                </a:solidFill>
                <a:latin typeface="Tahoma" pitchFamily="34" charset="0"/>
                <a:cs typeface="Tahoma" pitchFamily="34" charset="0"/>
              </a:rPr>
              <a:t>.    </a:t>
            </a:r>
          </a:p>
          <a:p>
            <a:pPr defTabSz="842963"/>
            <a:r>
              <a:rPr lang="en-US" sz="1200" b="1" dirty="0">
                <a:solidFill>
                  <a:srgbClr val="FF3300"/>
                </a:solidFill>
                <a:latin typeface="Tahoma" pitchFamily="34" charset="0"/>
                <a:cs typeface="Tahoma" pitchFamily="34" charset="0"/>
              </a:rPr>
              <a:t>Release   </a:t>
            </a:r>
            <a:r>
              <a:rPr lang="th-TH" sz="1200" b="1" dirty="0">
                <a:solidFill>
                  <a:srgbClr val="FF3300"/>
                </a:solidFill>
                <a:latin typeface="Tahoma" pitchFamily="34" charset="0"/>
                <a:cs typeface="Tahoma" pitchFamily="34" charset="0"/>
              </a:rPr>
              <a:t>        </a:t>
            </a:r>
            <a:r>
              <a:rPr lang="th-TH" sz="1200" b="1" dirty="0" smtClean="0">
                <a:solidFill>
                  <a:srgbClr val="FF3300"/>
                </a:solidFill>
                <a:latin typeface="Tahoma" pitchFamily="34" charset="0"/>
                <a:cs typeface="Tahoma" pitchFamily="34" charset="0"/>
              </a:rPr>
              <a:t>0.19    </a:t>
            </a:r>
            <a:r>
              <a:rPr lang="en-US" sz="1200" b="1" dirty="0" smtClean="0">
                <a:solidFill>
                  <a:srgbClr val="FF3300"/>
                </a:solidFill>
                <a:latin typeface="Tahoma" pitchFamily="34" charset="0"/>
                <a:cs typeface="Tahoma" pitchFamily="34" charset="0"/>
              </a:rPr>
              <a:t> </a:t>
            </a:r>
            <a:r>
              <a:rPr lang="en-US" sz="1200" b="1" dirty="0" err="1">
                <a:solidFill>
                  <a:srgbClr val="FF3300"/>
                </a:solidFill>
                <a:latin typeface="Tahoma" pitchFamily="34" charset="0"/>
                <a:cs typeface="Tahoma" pitchFamily="34" charset="0"/>
              </a:rPr>
              <a:t>mcm</a:t>
            </a:r>
            <a:r>
              <a:rPr lang="en-US" sz="1200" b="1" dirty="0">
                <a:solidFill>
                  <a:srgbClr val="FF3300"/>
                </a:solidFill>
                <a:latin typeface="Tahoma" pitchFamily="34" charset="0"/>
                <a:cs typeface="Tahoma" pitchFamily="34" charset="0"/>
              </a:rPr>
              <a:t>.     </a:t>
            </a:r>
            <a:endParaRPr lang="th-TH" sz="1200" b="1" dirty="0">
              <a:solidFill>
                <a:srgbClr val="FF3300"/>
              </a:solidFill>
              <a:latin typeface="Tahoma" pitchFamily="34" charset="0"/>
              <a:cs typeface="Tahoma" pitchFamily="34" charset="0"/>
            </a:endParaRPr>
          </a:p>
          <a:p>
            <a:pPr defTabSz="842963">
              <a:spcBef>
                <a:spcPct val="50000"/>
              </a:spcBef>
            </a:pPr>
            <a:r>
              <a:rPr lang="en-US" sz="1200" b="1" dirty="0">
                <a:solidFill>
                  <a:srgbClr val="FF3300"/>
                </a:solidFill>
                <a:latin typeface="Tahoma" pitchFamily="34" charset="0"/>
                <a:cs typeface="Tahoma" pitchFamily="34" charset="0"/>
              </a:rPr>
              <a:t> </a:t>
            </a:r>
            <a:r>
              <a:rPr lang="th-TH" sz="1200" b="1" dirty="0">
                <a:solidFill>
                  <a:srgbClr val="FF3300"/>
                </a:solidFill>
                <a:latin typeface="Tahoma" pitchFamily="34" charset="0"/>
                <a:cs typeface="Tahoma" pitchFamily="34" charset="0"/>
              </a:rPr>
              <a:t>รับได้อีก          </a:t>
            </a:r>
            <a:r>
              <a:rPr lang="th-TH" sz="1200" b="1" dirty="0" smtClean="0">
                <a:solidFill>
                  <a:srgbClr val="FF3300"/>
                </a:solidFill>
                <a:latin typeface="Tahoma" pitchFamily="34" charset="0"/>
                <a:cs typeface="Tahoma" pitchFamily="34" charset="0"/>
              </a:rPr>
              <a:t>176</a:t>
            </a:r>
            <a:r>
              <a:rPr lang="en-US" sz="1200" b="1" dirty="0" smtClean="0">
                <a:solidFill>
                  <a:srgbClr val="FF3300"/>
                </a:solidFill>
                <a:latin typeface="Tahoma" pitchFamily="34" charset="0"/>
                <a:cs typeface="Tahoma" pitchFamily="34" charset="0"/>
              </a:rPr>
              <a:t>    </a:t>
            </a:r>
            <a:r>
              <a:rPr lang="th-TH" sz="1200" b="1" dirty="0" smtClean="0">
                <a:solidFill>
                  <a:srgbClr val="FF3300"/>
                </a:solidFill>
                <a:latin typeface="Tahoma" pitchFamily="34" charset="0"/>
                <a:cs typeface="Tahoma" pitchFamily="34" charset="0"/>
              </a:rPr>
              <a:t>  </a:t>
            </a:r>
            <a:r>
              <a:rPr lang="en-US" sz="1200" b="1" dirty="0" err="1">
                <a:solidFill>
                  <a:srgbClr val="FF3300"/>
                </a:solidFill>
                <a:latin typeface="Tahoma" pitchFamily="34" charset="0"/>
                <a:cs typeface="Tahoma" pitchFamily="34" charset="0"/>
              </a:rPr>
              <a:t>mcm</a:t>
            </a:r>
            <a:r>
              <a:rPr lang="en-US" sz="1200" b="1" dirty="0">
                <a:solidFill>
                  <a:srgbClr val="FF3300"/>
                </a:solidFill>
                <a:latin typeface="Tahoma" pitchFamily="34" charset="0"/>
                <a:cs typeface="Tahoma" pitchFamily="34" charset="0"/>
              </a:rPr>
              <a:t>.</a:t>
            </a:r>
            <a:endParaRPr lang="th-TH" sz="1200" b="1" dirty="0">
              <a:solidFill>
                <a:srgbClr val="FF3300"/>
              </a:solidFill>
              <a:latin typeface="Tahoma" pitchFamily="34" charset="0"/>
              <a:cs typeface="Tahoma" pitchFamily="34" charset="0"/>
            </a:endParaRPr>
          </a:p>
        </p:txBody>
      </p:sp>
      <p:sp>
        <p:nvSpPr>
          <p:cNvPr id="224267" name="Text Box 12"/>
          <p:cNvSpPr txBox="1">
            <a:spLocks noChangeArrowheads="1"/>
          </p:cNvSpPr>
          <p:nvPr/>
        </p:nvSpPr>
        <p:spPr bwMode="auto">
          <a:xfrm>
            <a:off x="6084888" y="3068638"/>
            <a:ext cx="792162" cy="417512"/>
          </a:xfrm>
          <a:prstGeom prst="rect">
            <a:avLst/>
          </a:prstGeom>
          <a:noFill/>
          <a:ln w="9525">
            <a:noFill/>
            <a:miter lim="800000"/>
            <a:headEnd/>
            <a:tailEnd/>
          </a:ln>
        </p:spPr>
        <p:txBody>
          <a:bodyPr lIns="82724" tIns="41359" rIns="82724" bIns="41359">
            <a:spAutoFit/>
          </a:bodyPr>
          <a:lstStyle/>
          <a:p>
            <a:pPr defTabSz="842963" eaLnBrk="0" hangingPunct="0"/>
            <a:r>
              <a:rPr lang="th-TH" sz="2200" b="1">
                <a:solidFill>
                  <a:srgbClr val="3333FF"/>
                </a:solidFill>
                <a:latin typeface="Angsana New" pitchFamily="18" charset="-34"/>
                <a:ea typeface="Arial Unicode MS" pitchFamily="34" charset="-128"/>
                <a:cs typeface="EucrosiaUPC" pitchFamily="18" charset="-34"/>
              </a:rPr>
              <a:t>ปี</a:t>
            </a:r>
            <a:r>
              <a:rPr lang="en-US" sz="2200" b="1">
                <a:solidFill>
                  <a:srgbClr val="3333FF"/>
                </a:solidFill>
                <a:latin typeface="Angsana New" pitchFamily="18" charset="-34"/>
                <a:ea typeface="Arial Unicode MS" pitchFamily="34" charset="-128"/>
                <a:cs typeface="EucrosiaUPC" pitchFamily="18" charset="-34"/>
              </a:rPr>
              <a:t>2554</a:t>
            </a:r>
            <a:endParaRPr lang="th-TH" sz="2200" b="1">
              <a:solidFill>
                <a:srgbClr val="3333FF"/>
              </a:solidFill>
              <a:latin typeface="Angsana New" pitchFamily="18" charset="-34"/>
              <a:ea typeface="Arial Unicode MS" pitchFamily="34" charset="-128"/>
              <a:cs typeface="EucrosiaUPC" pitchFamily="18" charset="-34"/>
            </a:endParaRPr>
          </a:p>
        </p:txBody>
      </p:sp>
      <p:grpSp>
        <p:nvGrpSpPr>
          <p:cNvPr id="2" name="Group 19"/>
          <p:cNvGrpSpPr>
            <a:grpSpLocks/>
          </p:cNvGrpSpPr>
          <p:nvPr/>
        </p:nvGrpSpPr>
        <p:grpSpPr bwMode="auto">
          <a:xfrm>
            <a:off x="4500563" y="2492375"/>
            <a:ext cx="2249487" cy="446088"/>
            <a:chOff x="2937777" y="1651278"/>
            <a:chExt cx="1625953" cy="417338"/>
          </a:xfrm>
        </p:grpSpPr>
        <p:sp>
          <p:nvSpPr>
            <p:cNvPr id="224269" name="Text Box 20"/>
            <p:cNvSpPr txBox="1">
              <a:spLocks noChangeArrowheads="1"/>
            </p:cNvSpPr>
            <p:nvPr/>
          </p:nvSpPr>
          <p:spPr bwMode="auto">
            <a:xfrm>
              <a:off x="3214299" y="1651278"/>
              <a:ext cx="1349431" cy="305609"/>
            </a:xfrm>
            <a:prstGeom prst="rect">
              <a:avLst/>
            </a:prstGeom>
            <a:noFill/>
            <a:ln w="9525">
              <a:noFill/>
              <a:miter lim="800000"/>
              <a:headEnd/>
              <a:tailEnd/>
            </a:ln>
          </p:spPr>
          <p:txBody>
            <a:bodyPr lIns="82923" tIns="41462" rIns="82923" bIns="41462"/>
            <a:lstStyle/>
            <a:p>
              <a:pPr defTabSz="842963" eaLnBrk="0" hangingPunct="0"/>
              <a:r>
                <a:rPr lang="th-TH" sz="1500" b="1">
                  <a:solidFill>
                    <a:srgbClr val="000000"/>
                  </a:solidFill>
                  <a:latin typeface="Times New Roman" pitchFamily="18" charset="0"/>
                  <a:ea typeface="Arial Unicode MS" pitchFamily="34" charset="-128"/>
                  <a:cs typeface="EucrosiaUPC" pitchFamily="18" charset="-34"/>
                </a:rPr>
                <a:t>เกณฑ์เก็บกักน้ำสูงสุด</a:t>
              </a:r>
              <a:endParaRPr lang="en-US" sz="1500" b="1">
                <a:solidFill>
                  <a:srgbClr val="000000"/>
                </a:solidFill>
                <a:latin typeface="Times New Roman" pitchFamily="18" charset="0"/>
                <a:ea typeface="Arial Unicode MS" pitchFamily="34" charset="-128"/>
                <a:cs typeface="EucrosiaUPC" pitchFamily="18" charset="-34"/>
              </a:endParaRPr>
            </a:p>
          </p:txBody>
        </p:sp>
        <p:sp>
          <p:nvSpPr>
            <p:cNvPr id="224270" name="Arc 21"/>
            <p:cNvSpPr>
              <a:spLocks/>
            </p:cNvSpPr>
            <p:nvPr/>
          </p:nvSpPr>
          <p:spPr bwMode="auto">
            <a:xfrm flipH="1">
              <a:off x="2937777" y="1832015"/>
              <a:ext cx="243340" cy="23660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type="stealth" w="med" len="med"/>
            </a:ln>
          </p:spPr>
          <p:txBody>
            <a:bodyPr lIns="82795" tIns="41395" rIns="82795" bIns="41395"/>
            <a:lstStyle/>
            <a:p>
              <a:endParaRPr lang="th-TH">
                <a:solidFill>
                  <a:srgbClr val="000000"/>
                </a:solidFill>
              </a:endParaRPr>
            </a:p>
          </p:txBody>
        </p:sp>
      </p:grpSp>
      <p:grpSp>
        <p:nvGrpSpPr>
          <p:cNvPr id="3" name="Group 22"/>
          <p:cNvGrpSpPr>
            <a:grpSpLocks/>
          </p:cNvGrpSpPr>
          <p:nvPr/>
        </p:nvGrpSpPr>
        <p:grpSpPr bwMode="auto">
          <a:xfrm>
            <a:off x="3635375" y="3500438"/>
            <a:ext cx="2128838" cy="357187"/>
            <a:chOff x="2951050" y="3062669"/>
            <a:chExt cx="1690106" cy="466629"/>
          </a:xfrm>
        </p:grpSpPr>
        <p:sp>
          <p:nvSpPr>
            <p:cNvPr id="224272" name="Text Box 23"/>
            <p:cNvSpPr txBox="1">
              <a:spLocks noChangeArrowheads="1"/>
            </p:cNvSpPr>
            <p:nvPr/>
          </p:nvSpPr>
          <p:spPr bwMode="auto">
            <a:xfrm>
              <a:off x="3214299" y="3062669"/>
              <a:ext cx="1426857" cy="349972"/>
            </a:xfrm>
            <a:prstGeom prst="rect">
              <a:avLst/>
            </a:prstGeom>
            <a:noFill/>
            <a:ln w="9525">
              <a:noFill/>
              <a:miter lim="800000"/>
              <a:headEnd/>
              <a:tailEnd/>
            </a:ln>
          </p:spPr>
          <p:txBody>
            <a:bodyPr lIns="82923" tIns="41462" rIns="82923" bIns="41462"/>
            <a:lstStyle/>
            <a:p>
              <a:pPr defTabSz="842963" eaLnBrk="0" hangingPunct="0"/>
              <a:r>
                <a:rPr lang="th-TH" sz="1500" b="1">
                  <a:solidFill>
                    <a:srgbClr val="000000"/>
                  </a:solidFill>
                  <a:latin typeface="Times New Roman" pitchFamily="18" charset="0"/>
                  <a:ea typeface="Arial Unicode MS" pitchFamily="34" charset="-128"/>
                  <a:cs typeface="EucrosiaUPC" pitchFamily="18" charset="-34"/>
                </a:rPr>
                <a:t>เกณฑ์เก็บกักน้ำต่ำสุด</a:t>
              </a:r>
              <a:endParaRPr lang="en-US" sz="1500" b="1">
                <a:solidFill>
                  <a:srgbClr val="000000"/>
                </a:solidFill>
                <a:latin typeface="Times New Roman" pitchFamily="18" charset="0"/>
                <a:ea typeface="Arial Unicode MS" pitchFamily="34" charset="-128"/>
                <a:cs typeface="EucrosiaUPC" pitchFamily="18" charset="-34"/>
              </a:endParaRPr>
            </a:p>
          </p:txBody>
        </p:sp>
        <p:sp>
          <p:nvSpPr>
            <p:cNvPr id="224273" name="Arc 24"/>
            <p:cNvSpPr>
              <a:spLocks/>
            </p:cNvSpPr>
            <p:nvPr/>
          </p:nvSpPr>
          <p:spPr bwMode="auto">
            <a:xfrm flipH="1">
              <a:off x="2951050" y="3258193"/>
              <a:ext cx="256613" cy="27110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type="stealth" w="med" len="med"/>
            </a:ln>
          </p:spPr>
          <p:txBody>
            <a:bodyPr lIns="82795" tIns="41395" rIns="82795" bIns="41395"/>
            <a:lstStyle/>
            <a:p>
              <a:endParaRPr lang="th-TH">
                <a:solidFill>
                  <a:srgbClr val="000000"/>
                </a:solidFill>
              </a:endParaRPr>
            </a:p>
          </p:txBody>
        </p:sp>
      </p:grpSp>
      <p:pic>
        <p:nvPicPr>
          <p:cNvPr id="224275" name="Picture 32"/>
          <p:cNvPicPr>
            <a:picLocks noChangeAspect="1" noChangeArrowheads="1"/>
          </p:cNvPicPr>
          <p:nvPr/>
        </p:nvPicPr>
        <p:blipFill>
          <a:blip r:embed="rId6" cstate="print"/>
          <a:srcRect/>
          <a:stretch>
            <a:fillRect/>
          </a:stretch>
        </p:blipFill>
        <p:spPr bwMode="auto">
          <a:xfrm>
            <a:off x="957263" y="4162425"/>
            <a:ext cx="8007350" cy="358775"/>
          </a:xfrm>
          <a:prstGeom prst="rect">
            <a:avLst/>
          </a:prstGeom>
          <a:noFill/>
          <a:ln w="9525">
            <a:noFill/>
            <a:miter lim="800000"/>
            <a:headEnd/>
            <a:tailEnd/>
          </a:ln>
        </p:spPr>
      </p:pic>
      <p:sp>
        <p:nvSpPr>
          <p:cNvPr id="224276" name="Text Box 5"/>
          <p:cNvSpPr txBox="1">
            <a:spLocks noChangeArrowheads="1"/>
          </p:cNvSpPr>
          <p:nvPr/>
        </p:nvSpPr>
        <p:spPr bwMode="auto">
          <a:xfrm>
            <a:off x="971550" y="4508500"/>
            <a:ext cx="2759075" cy="588963"/>
          </a:xfrm>
          <a:prstGeom prst="rect">
            <a:avLst/>
          </a:prstGeom>
          <a:solidFill>
            <a:schemeClr val="folHlink"/>
          </a:solidFill>
          <a:ln w="9525" algn="ctr">
            <a:solidFill>
              <a:srgbClr val="FF3300"/>
            </a:solidFill>
            <a:miter lim="800000"/>
            <a:headEnd/>
            <a:tailEnd/>
          </a:ln>
        </p:spPr>
        <p:txBody>
          <a:bodyPr lIns="82724" tIns="41359" rIns="82724" bIns="41359">
            <a:spAutoFit/>
          </a:bodyPr>
          <a:lstStyle/>
          <a:p>
            <a:pPr defTabSz="842963">
              <a:spcBef>
                <a:spcPct val="50000"/>
              </a:spcBef>
            </a:pPr>
            <a:r>
              <a:rPr lang="en-US" sz="1300" b="1" dirty="0">
                <a:solidFill>
                  <a:srgbClr val="FF3300"/>
                </a:solidFill>
                <a:ea typeface="Arial Unicode MS" pitchFamily="34" charset="-128"/>
                <a:cs typeface="Arial Unicode MS" pitchFamily="34" charset="-128"/>
              </a:rPr>
              <a:t>Avg. Annual Inflow  436   </a:t>
            </a:r>
            <a:r>
              <a:rPr lang="en-US" sz="1300" b="1" dirty="0" err="1">
                <a:solidFill>
                  <a:srgbClr val="FF3300"/>
                </a:solidFill>
                <a:ea typeface="Arial Unicode MS" pitchFamily="34" charset="-128"/>
                <a:cs typeface="Arial Unicode MS" pitchFamily="34" charset="-128"/>
              </a:rPr>
              <a:t>mcm</a:t>
            </a:r>
            <a:r>
              <a:rPr lang="en-US" sz="1300" b="1" dirty="0">
                <a:solidFill>
                  <a:srgbClr val="FF3300"/>
                </a:solidFill>
                <a:ea typeface="Arial Unicode MS" pitchFamily="34" charset="-128"/>
                <a:cs typeface="Arial Unicode MS" pitchFamily="34" charset="-128"/>
              </a:rPr>
              <a:t>.</a:t>
            </a:r>
          </a:p>
          <a:p>
            <a:pPr defTabSz="842963">
              <a:spcBef>
                <a:spcPct val="50000"/>
              </a:spcBef>
            </a:pPr>
            <a:r>
              <a:rPr lang="en-US" sz="1300" b="1" dirty="0">
                <a:solidFill>
                  <a:srgbClr val="FF3300"/>
                </a:solidFill>
                <a:ea typeface="Arial Unicode MS" pitchFamily="34" charset="-128"/>
                <a:cs typeface="Arial Unicode MS" pitchFamily="34" charset="-128"/>
              </a:rPr>
              <a:t>Acc. Inflow               </a:t>
            </a:r>
            <a:r>
              <a:rPr lang="en-US" sz="1300" b="1" dirty="0" smtClean="0">
                <a:solidFill>
                  <a:srgbClr val="FF3300"/>
                </a:solidFill>
                <a:ea typeface="Arial Unicode MS" pitchFamily="34" charset="-128"/>
                <a:cs typeface="Arial Unicode MS" pitchFamily="34" charset="-128"/>
              </a:rPr>
              <a:t>247      </a:t>
            </a:r>
            <a:r>
              <a:rPr lang="en-US" sz="1300" b="1" dirty="0" err="1">
                <a:solidFill>
                  <a:srgbClr val="FF3300"/>
                </a:solidFill>
                <a:ea typeface="Arial Unicode MS" pitchFamily="34" charset="-128"/>
                <a:cs typeface="Arial Unicode MS" pitchFamily="34" charset="-128"/>
              </a:rPr>
              <a:t>mcm</a:t>
            </a:r>
            <a:r>
              <a:rPr lang="en-US" sz="1300" b="1" dirty="0">
                <a:solidFill>
                  <a:srgbClr val="FF3300"/>
                </a:solidFill>
                <a:ea typeface="Arial Unicode MS" pitchFamily="34" charset="-128"/>
                <a:cs typeface="Arial Unicode MS" pitchFamily="34" charset="-128"/>
              </a:rPr>
              <a:t>.</a:t>
            </a:r>
            <a:endParaRPr lang="th-TH" sz="1300" b="1" dirty="0">
              <a:solidFill>
                <a:srgbClr val="FF3300"/>
              </a:solidFill>
              <a:ea typeface="Arial Unicode MS" pitchFamily="34" charset="-128"/>
              <a:cs typeface="Arial Unicode MS" pitchFamily="34" charset="-128"/>
            </a:endParaRPr>
          </a:p>
        </p:txBody>
      </p:sp>
      <p:sp>
        <p:nvSpPr>
          <p:cNvPr id="224277" name="Text Box 12"/>
          <p:cNvSpPr txBox="1">
            <a:spLocks noChangeArrowheads="1"/>
          </p:cNvSpPr>
          <p:nvPr/>
        </p:nvSpPr>
        <p:spPr bwMode="auto">
          <a:xfrm>
            <a:off x="2411413" y="3357563"/>
            <a:ext cx="731837" cy="417512"/>
          </a:xfrm>
          <a:prstGeom prst="rect">
            <a:avLst/>
          </a:prstGeom>
          <a:noFill/>
          <a:ln w="9525">
            <a:noFill/>
            <a:miter lim="800000"/>
            <a:headEnd/>
            <a:tailEnd/>
          </a:ln>
        </p:spPr>
        <p:txBody>
          <a:bodyPr lIns="82724" tIns="41359" rIns="82724" bIns="41359">
            <a:spAutoFit/>
          </a:bodyPr>
          <a:lstStyle/>
          <a:p>
            <a:pPr defTabSz="842963" eaLnBrk="0" hangingPunct="0"/>
            <a:r>
              <a:rPr lang="th-TH" sz="2200" b="1">
                <a:solidFill>
                  <a:srgbClr val="FF0000"/>
                </a:solidFill>
                <a:latin typeface="Angsana New" pitchFamily="18" charset="-34"/>
                <a:ea typeface="Arial Unicode MS" pitchFamily="34" charset="-128"/>
                <a:cs typeface="EucrosiaUPC" pitchFamily="18" charset="-34"/>
              </a:rPr>
              <a:t>ปี</a:t>
            </a:r>
            <a:r>
              <a:rPr lang="en-US" sz="2200" b="1">
                <a:solidFill>
                  <a:srgbClr val="FF0000"/>
                </a:solidFill>
                <a:latin typeface="Angsana New" pitchFamily="18" charset="-34"/>
                <a:ea typeface="Arial Unicode MS" pitchFamily="34" charset="-128"/>
                <a:cs typeface="EucrosiaUPC" pitchFamily="18" charset="-34"/>
              </a:rPr>
              <a:t>2555</a:t>
            </a:r>
            <a:endParaRPr lang="th-TH" sz="2200" b="1">
              <a:solidFill>
                <a:srgbClr val="FF0000"/>
              </a:solidFill>
              <a:latin typeface="Angsana New" pitchFamily="18" charset="-34"/>
              <a:ea typeface="Arial Unicode MS" pitchFamily="34" charset="-128"/>
              <a:cs typeface="EucrosiaUPC" pitchFamily="18" charset="-34"/>
            </a:endParaRPr>
          </a:p>
        </p:txBody>
      </p:sp>
      <p:sp>
        <p:nvSpPr>
          <p:cNvPr id="224278" name="Text Box 10"/>
          <p:cNvSpPr txBox="1">
            <a:spLocks noChangeArrowheads="1"/>
          </p:cNvSpPr>
          <p:nvPr/>
        </p:nvSpPr>
        <p:spPr bwMode="auto">
          <a:xfrm>
            <a:off x="3347864" y="548680"/>
            <a:ext cx="3097212" cy="357187"/>
          </a:xfrm>
          <a:prstGeom prst="rect">
            <a:avLst/>
          </a:prstGeom>
          <a:noFill/>
          <a:ln w="9525">
            <a:noFill/>
            <a:miter lim="800000"/>
            <a:headEnd/>
            <a:tailEnd/>
          </a:ln>
        </p:spPr>
        <p:txBody>
          <a:bodyPr lIns="82724" tIns="41359" rIns="82724" bIns="41359">
            <a:spAutoFit/>
          </a:bodyPr>
          <a:lstStyle/>
          <a:p>
            <a:pPr defTabSz="842963" eaLnBrk="0" hangingPunct="0">
              <a:spcBef>
                <a:spcPct val="50000"/>
              </a:spcBef>
            </a:pPr>
            <a:r>
              <a:rPr lang="th-TH" sz="1800" b="1" dirty="0">
                <a:solidFill>
                  <a:srgbClr val="FF0000"/>
                </a:solidFill>
                <a:latin typeface="Angsana New" pitchFamily="18" charset="-34"/>
                <a:ea typeface="Arial Unicode MS" pitchFamily="34" charset="-128"/>
                <a:cs typeface="EucrosiaUPC" pitchFamily="18" charset="-34"/>
              </a:rPr>
              <a:t>ปริมาตรน้ำเก็บกักสูงสุด  650 ล้าน ลบ.ม.</a:t>
            </a:r>
          </a:p>
        </p:txBody>
      </p:sp>
      <p:graphicFrame>
        <p:nvGraphicFramePr>
          <p:cNvPr id="21" name="Table 20"/>
          <p:cNvGraphicFramePr>
            <a:graphicFrameLocks noGrp="1"/>
          </p:cNvGraphicFramePr>
          <p:nvPr/>
        </p:nvGraphicFramePr>
        <p:xfrm>
          <a:off x="0" y="0"/>
          <a:ext cx="3171552" cy="1097280"/>
        </p:xfrm>
        <a:graphic>
          <a:graphicData uri="http://schemas.openxmlformats.org/drawingml/2006/table">
            <a:tbl>
              <a:tblPr/>
              <a:tblGrid>
                <a:gridCol w="3171552"/>
              </a:tblGrid>
              <a:tr h="190500">
                <a:tc>
                  <a:txBody>
                    <a:bodyPr/>
                    <a:lstStyle/>
                    <a:p>
                      <a:pPr algn="l" fontAlgn="b"/>
                      <a:r>
                        <a:rPr lang="th-TH" sz="1800" b="1" i="0" u="sng" strike="noStrike" dirty="0">
                          <a:solidFill>
                            <a:srgbClr val="003399"/>
                          </a:solidFill>
                          <a:latin typeface="Tahoma"/>
                        </a:rPr>
                        <a:t>การบริหารจัดการน้ำ</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r>
              <a:tr h="190500">
                <a:tc>
                  <a:txBody>
                    <a:bodyPr/>
                    <a:lstStyle/>
                    <a:p>
                      <a:pPr algn="l" fontAlgn="b"/>
                      <a:r>
                        <a:rPr lang="th-TH" sz="1800" b="1" i="0" u="none" strike="noStrike" dirty="0">
                          <a:solidFill>
                            <a:srgbClr val="003399"/>
                          </a:solidFill>
                          <a:latin typeface="Tahoma"/>
                        </a:rPr>
                        <a:t> </a:t>
                      </a:r>
                      <a:r>
                        <a:rPr lang="th-TH" sz="1800" b="1" i="0" u="none" strike="noStrike" dirty="0" smtClean="0">
                          <a:solidFill>
                            <a:srgbClr val="003399"/>
                          </a:solidFill>
                          <a:latin typeface="Tahoma"/>
                        </a:rPr>
                        <a:t>-อุปโภค</a:t>
                      </a:r>
                      <a:r>
                        <a:rPr lang="th-TH" sz="1800" b="1" i="0" u="none" strike="noStrike" dirty="0">
                          <a:solidFill>
                            <a:srgbClr val="003399"/>
                          </a:solidFill>
                          <a:latin typeface="Tahoma"/>
                        </a:rPr>
                        <a:t>บริโภค 10.07 ล้าน ลบ.ม.</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r>
              <a:tr h="190500">
                <a:tc>
                  <a:txBody>
                    <a:bodyPr/>
                    <a:lstStyle/>
                    <a:p>
                      <a:pPr algn="l" fontAlgn="b"/>
                      <a:r>
                        <a:rPr lang="th-TH" sz="1800" b="1" i="0" u="none" strike="noStrike" dirty="0">
                          <a:solidFill>
                            <a:srgbClr val="003399"/>
                          </a:solidFill>
                          <a:latin typeface="Tahoma"/>
                        </a:rPr>
                        <a:t> </a:t>
                      </a:r>
                      <a:r>
                        <a:rPr lang="th-TH" sz="1800" b="1" i="0" u="none" strike="noStrike" dirty="0" smtClean="0">
                          <a:solidFill>
                            <a:srgbClr val="003399"/>
                          </a:solidFill>
                          <a:latin typeface="Tahoma"/>
                        </a:rPr>
                        <a:t>-รักษาระบบนิเวศน์ </a:t>
                      </a:r>
                      <a:r>
                        <a:rPr lang="th-TH" sz="1800" b="1" i="0" u="none" strike="noStrike" dirty="0">
                          <a:solidFill>
                            <a:srgbClr val="003399"/>
                          </a:solidFill>
                          <a:latin typeface="Tahoma"/>
                        </a:rPr>
                        <a:t>0.33 ล้าน ลบ.ม.</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r>
              <a:tr h="200025">
                <a:tc>
                  <a:txBody>
                    <a:bodyPr/>
                    <a:lstStyle/>
                    <a:p>
                      <a:pPr algn="l" fontAlgn="b"/>
                      <a:r>
                        <a:rPr lang="th-TH" sz="1800" b="1" i="0" u="none" strike="noStrike" dirty="0">
                          <a:solidFill>
                            <a:srgbClr val="003399"/>
                          </a:solidFill>
                          <a:latin typeface="Tahoma"/>
                        </a:rPr>
                        <a:t> -งดการปลูกพืชฤดูแล้งในเขตโครงการฯปราณบุรี</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22" name="TextBox 21"/>
          <p:cNvSpPr txBox="1"/>
          <p:nvPr/>
        </p:nvSpPr>
        <p:spPr>
          <a:xfrm>
            <a:off x="3170340" y="44624"/>
            <a:ext cx="4714028" cy="523220"/>
          </a:xfrm>
          <a:prstGeom prst="rect">
            <a:avLst/>
          </a:prstGeom>
          <a:solidFill>
            <a:schemeClr val="bg1"/>
          </a:solidFill>
        </p:spPr>
        <p:txBody>
          <a:bodyPr wrap="square" rtlCol="0">
            <a:spAutoFit/>
          </a:bodyPr>
          <a:lstStyle/>
          <a:p>
            <a:r>
              <a:rPr lang="th-TH" dirty="0" smtClean="0"/>
              <a:t>อ่างเก็บน้ำเก็บน้ำปราณบุรี จ.ประจวบคีรีขันธ์</a:t>
            </a:r>
            <a:endParaRPr lang="th-TH"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428625"/>
            <a:ext cx="9144000" cy="857250"/>
          </a:xfrm>
        </p:spPr>
        <p:txBody>
          <a:bodyPr rtlCol="0">
            <a:normAutofit fontScale="90000"/>
          </a:bodyPr>
          <a:lstStyle/>
          <a:p>
            <a:pPr eaLnBrk="1" fontAlgn="auto" hangingPunct="1">
              <a:spcAft>
                <a:spcPts val="0"/>
              </a:spcAft>
              <a:defRPr/>
            </a:pPr>
            <a:r>
              <a:rPr lang="th-TH" sz="3000" b="1" dirty="0" smtClean="0">
                <a:latin typeface="TH SarabunPSK" pitchFamily="34" charset="-34"/>
                <a:cs typeface="TH SarabunPSK" pitchFamily="34" charset="-34"/>
              </a:rPr>
              <a:t>แผนการส่งเครื่องสูบน้ำเคลื่อนที่และรถยนต์บรรทุกน้ำเพื่อช่วยเหลือการเพาะปลูกพืชฤดูแล้ง</a:t>
            </a:r>
            <a:br>
              <a:rPr lang="th-TH" sz="3000" b="1" dirty="0" smtClean="0">
                <a:latin typeface="TH SarabunPSK" pitchFamily="34" charset="-34"/>
                <a:cs typeface="TH SarabunPSK" pitchFamily="34" charset="-34"/>
              </a:rPr>
            </a:br>
            <a:r>
              <a:rPr lang="th-TH" sz="3000" b="1" dirty="0" smtClean="0">
                <a:latin typeface="TH SarabunPSK" pitchFamily="34" charset="-34"/>
                <a:cs typeface="TH SarabunPSK" pitchFamily="34" charset="-34"/>
              </a:rPr>
              <a:t>ปี 2555 / 2556</a:t>
            </a:r>
            <a:br>
              <a:rPr lang="th-TH" sz="3000" b="1" dirty="0" smtClean="0">
                <a:latin typeface="TH SarabunPSK" pitchFamily="34" charset="-34"/>
                <a:cs typeface="TH SarabunPSK" pitchFamily="34" charset="-34"/>
              </a:rPr>
            </a:br>
            <a:endParaRPr lang="zh-TW" altLang="en-US" sz="3000" b="1" dirty="0"/>
          </a:p>
        </p:txBody>
      </p:sp>
      <p:pic>
        <p:nvPicPr>
          <p:cNvPr id="118787" name="Picture 4"/>
          <p:cNvPicPr>
            <a:picLocks noChangeAspect="1" noChangeArrowheads="1"/>
          </p:cNvPicPr>
          <p:nvPr/>
        </p:nvPicPr>
        <p:blipFill>
          <a:blip r:embed="rId2" cstate="print"/>
          <a:srcRect t="8109"/>
          <a:stretch>
            <a:fillRect/>
          </a:stretch>
        </p:blipFill>
        <p:spPr bwMode="auto">
          <a:xfrm>
            <a:off x="428625" y="1643063"/>
            <a:ext cx="8286750" cy="5214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Group 8"/>
          <p:cNvGrpSpPr>
            <a:grpSpLocks/>
          </p:cNvGrpSpPr>
          <p:nvPr/>
        </p:nvGrpSpPr>
        <p:grpSpPr bwMode="auto">
          <a:xfrm>
            <a:off x="179388" y="188913"/>
            <a:ext cx="8812212" cy="6550025"/>
            <a:chOff x="113" y="119"/>
            <a:chExt cx="5551" cy="4126"/>
          </a:xfrm>
        </p:grpSpPr>
        <p:pic>
          <p:nvPicPr>
            <p:cNvPr id="112646" name="Picture 7" descr="เขื่อนเจ้าพระยา"/>
            <p:cNvPicPr>
              <a:picLocks noChangeAspect="1" noChangeArrowheads="1"/>
            </p:cNvPicPr>
            <p:nvPr/>
          </p:nvPicPr>
          <p:blipFill>
            <a:blip r:embed="rId2" cstate="print"/>
            <a:srcRect/>
            <a:stretch>
              <a:fillRect/>
            </a:stretch>
          </p:blipFill>
          <p:spPr bwMode="auto">
            <a:xfrm>
              <a:off x="2920" y="3062"/>
              <a:ext cx="2744" cy="1162"/>
            </a:xfrm>
            <a:prstGeom prst="rect">
              <a:avLst/>
            </a:prstGeom>
            <a:noFill/>
            <a:ln w="9525">
              <a:noFill/>
              <a:miter lim="800000"/>
              <a:headEnd/>
              <a:tailEnd/>
            </a:ln>
          </p:spPr>
        </p:pic>
        <p:pic>
          <p:nvPicPr>
            <p:cNvPr id="112647" name="Picture 4" descr="630"/>
            <p:cNvPicPr>
              <a:picLocks noChangeAspect="1" noChangeArrowheads="1"/>
            </p:cNvPicPr>
            <p:nvPr/>
          </p:nvPicPr>
          <p:blipFill>
            <a:blip r:embed="rId3" cstate="print"/>
            <a:srcRect/>
            <a:stretch>
              <a:fillRect/>
            </a:stretch>
          </p:blipFill>
          <p:spPr bwMode="auto">
            <a:xfrm>
              <a:off x="2929" y="119"/>
              <a:ext cx="2721" cy="1361"/>
            </a:xfrm>
            <a:prstGeom prst="rect">
              <a:avLst/>
            </a:prstGeom>
            <a:noFill/>
            <a:ln w="9525">
              <a:noFill/>
              <a:miter lim="800000"/>
              <a:headEnd/>
              <a:tailEnd/>
            </a:ln>
          </p:spPr>
        </p:pic>
        <p:pic>
          <p:nvPicPr>
            <p:cNvPr id="112648" name="Picture 5" descr="265517"/>
            <p:cNvPicPr>
              <a:picLocks noChangeAspect="1" noChangeArrowheads="1"/>
            </p:cNvPicPr>
            <p:nvPr/>
          </p:nvPicPr>
          <p:blipFill>
            <a:blip r:embed="rId4" cstate="print"/>
            <a:srcRect/>
            <a:stretch>
              <a:fillRect/>
            </a:stretch>
          </p:blipFill>
          <p:spPr bwMode="auto">
            <a:xfrm>
              <a:off x="2918" y="1561"/>
              <a:ext cx="2744" cy="1427"/>
            </a:xfrm>
            <a:prstGeom prst="rect">
              <a:avLst/>
            </a:prstGeom>
            <a:noFill/>
            <a:ln w="9525">
              <a:noFill/>
              <a:miter lim="800000"/>
              <a:headEnd/>
              <a:tailEnd/>
            </a:ln>
          </p:spPr>
        </p:pic>
        <p:pic>
          <p:nvPicPr>
            <p:cNvPr id="112649" name="Picture 6" descr="landscape4"/>
            <p:cNvPicPr>
              <a:picLocks noChangeAspect="1" noChangeArrowheads="1"/>
            </p:cNvPicPr>
            <p:nvPr/>
          </p:nvPicPr>
          <p:blipFill>
            <a:blip r:embed="rId5" cstate="print"/>
            <a:srcRect/>
            <a:stretch>
              <a:fillRect/>
            </a:stretch>
          </p:blipFill>
          <p:spPr bwMode="auto">
            <a:xfrm>
              <a:off x="113" y="119"/>
              <a:ext cx="2676" cy="4126"/>
            </a:xfrm>
            <a:prstGeom prst="rect">
              <a:avLst/>
            </a:prstGeom>
            <a:noFill/>
            <a:ln w="9525">
              <a:noFill/>
              <a:miter lim="800000"/>
              <a:headEnd/>
              <a:tailEnd/>
            </a:ln>
          </p:spPr>
        </p:pic>
      </p:grpSp>
      <p:pic>
        <p:nvPicPr>
          <p:cNvPr id="112643" name="Picture 7" descr="kk10"/>
          <p:cNvPicPr>
            <a:picLocks noChangeAspect="1" noChangeArrowheads="1"/>
          </p:cNvPicPr>
          <p:nvPr/>
        </p:nvPicPr>
        <p:blipFill>
          <a:blip r:embed="rId6" cstate="print"/>
          <a:srcRect/>
          <a:stretch>
            <a:fillRect/>
          </a:stretch>
        </p:blipFill>
        <p:spPr bwMode="auto">
          <a:xfrm>
            <a:off x="179388" y="188913"/>
            <a:ext cx="4248150" cy="6553200"/>
          </a:xfrm>
          <a:prstGeom prst="rect">
            <a:avLst/>
          </a:prstGeom>
          <a:noFill/>
          <a:ln w="9525">
            <a:noFill/>
            <a:miter lim="800000"/>
            <a:headEnd/>
            <a:tailEnd/>
          </a:ln>
        </p:spPr>
      </p:pic>
      <p:sp>
        <p:nvSpPr>
          <p:cNvPr id="2025482" name="Text Box 10"/>
          <p:cNvSpPr txBox="1">
            <a:spLocks noChangeArrowheads="1"/>
          </p:cNvSpPr>
          <p:nvPr/>
        </p:nvSpPr>
        <p:spPr bwMode="auto">
          <a:xfrm>
            <a:off x="6049963" y="5661025"/>
            <a:ext cx="3094037" cy="9144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th-TH" sz="5400" b="1">
                <a:solidFill>
                  <a:schemeClr val="bg1"/>
                </a:solidFill>
                <a:latin typeface="Cordia New" pitchFamily="34" charset="-34"/>
                <a:cs typeface="EucrosiaUPC" pitchFamily="18" charset="-34"/>
              </a:rPr>
              <a:t>ขอขอบคุณ</a:t>
            </a:r>
          </a:p>
        </p:txBody>
      </p:sp>
      <p:sp>
        <p:nvSpPr>
          <p:cNvPr id="2025481" name="Text Box 9"/>
          <p:cNvSpPr txBox="1">
            <a:spLocks noChangeArrowheads="1"/>
          </p:cNvSpPr>
          <p:nvPr/>
        </p:nvSpPr>
        <p:spPr bwMode="auto">
          <a:xfrm>
            <a:off x="4643438" y="4941888"/>
            <a:ext cx="3816350" cy="9144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th-TH" sz="5400" b="1">
                <a:solidFill>
                  <a:schemeClr val="bg1"/>
                </a:solidFill>
                <a:latin typeface="Cordia New" pitchFamily="34" charset="-34"/>
                <a:cs typeface="EucrosiaUPC" pitchFamily="18" charset="-34"/>
              </a:rPr>
              <a:t>จบการนำเสนอ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2994" name="Picture 2"/>
          <p:cNvPicPr>
            <a:picLocks noChangeAspect="1" noChangeArrowheads="1"/>
          </p:cNvPicPr>
          <p:nvPr/>
        </p:nvPicPr>
        <p:blipFill>
          <a:blip r:embed="rId2" cstate="print"/>
          <a:srcRect/>
          <a:stretch>
            <a:fillRect/>
          </a:stretch>
        </p:blipFill>
        <p:spPr bwMode="auto">
          <a:xfrm>
            <a:off x="-1" y="0"/>
            <a:ext cx="9144001" cy="685799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3"/>
          <p:cNvPicPr>
            <a:picLocks noChangeAspect="1" noChangeArrowheads="1"/>
          </p:cNvPicPr>
          <p:nvPr/>
        </p:nvPicPr>
        <p:blipFill>
          <a:blip r:embed="rId2" cstate="print"/>
          <a:srcRect/>
          <a:stretch>
            <a:fillRect/>
          </a:stretch>
        </p:blipFill>
        <p:spPr bwMode="auto">
          <a:xfrm>
            <a:off x="742950" y="620713"/>
            <a:ext cx="3468688" cy="6237287"/>
          </a:xfrm>
          <a:prstGeom prst="rect">
            <a:avLst/>
          </a:prstGeom>
          <a:noFill/>
          <a:ln w="9525">
            <a:noFill/>
            <a:miter lim="800000"/>
            <a:headEnd/>
            <a:tailEnd/>
          </a:ln>
        </p:spPr>
      </p:pic>
      <p:pic>
        <p:nvPicPr>
          <p:cNvPr id="16387" name="Picture 119" descr="3"/>
          <p:cNvPicPr>
            <a:picLocks noChangeAspect="1" noChangeArrowheads="1"/>
          </p:cNvPicPr>
          <p:nvPr/>
        </p:nvPicPr>
        <p:blipFill>
          <a:blip r:embed="rId2" cstate="print"/>
          <a:srcRect/>
          <a:stretch>
            <a:fillRect/>
          </a:stretch>
        </p:blipFill>
        <p:spPr bwMode="auto">
          <a:xfrm>
            <a:off x="5424488" y="620713"/>
            <a:ext cx="3468687" cy="6237287"/>
          </a:xfrm>
          <a:prstGeom prst="rect">
            <a:avLst/>
          </a:prstGeom>
          <a:noFill/>
          <a:ln w="9525">
            <a:noFill/>
            <a:miter lim="800000"/>
            <a:headEnd/>
            <a:tailEnd/>
          </a:ln>
        </p:spPr>
      </p:pic>
      <p:sp>
        <p:nvSpPr>
          <p:cNvPr id="16388" name="Text Box 2"/>
          <p:cNvSpPr txBox="1">
            <a:spLocks noChangeArrowheads="1"/>
          </p:cNvSpPr>
          <p:nvPr/>
        </p:nvSpPr>
        <p:spPr bwMode="auto">
          <a:xfrm>
            <a:off x="0" y="0"/>
            <a:ext cx="9144000" cy="514350"/>
          </a:xfrm>
          <a:prstGeom prst="rect">
            <a:avLst/>
          </a:prstGeom>
          <a:gradFill rotWithShape="1">
            <a:gsLst>
              <a:gs pos="0">
                <a:srgbClr val="FFFFFF"/>
              </a:gs>
              <a:gs pos="50000">
                <a:srgbClr val="FFFF00"/>
              </a:gs>
              <a:gs pos="100000">
                <a:srgbClr val="FFFFFF"/>
              </a:gs>
            </a:gsLst>
            <a:lin ang="5400000" scaled="1"/>
          </a:gradFill>
          <a:ln w="9525" algn="ctr">
            <a:noFill/>
            <a:miter lim="800000"/>
            <a:headEnd/>
            <a:tailEnd/>
          </a:ln>
          <a:effectLst>
            <a:prstShdw prst="shdw17" dist="17961" dir="2700000">
              <a:srgbClr val="6C6158"/>
            </a:prstShdw>
          </a:effectLst>
        </p:spPr>
        <p:txBody>
          <a:bodyPr lIns="82136" tIns="41064" rIns="82136" bIns="41064">
            <a:spAutoFit/>
          </a:bodyPr>
          <a:lstStyle/>
          <a:p>
            <a:pPr algn="ctr">
              <a:spcBef>
                <a:spcPct val="50000"/>
              </a:spcBef>
            </a:pPr>
            <a:r>
              <a:rPr lang="th-TH" b="1" smtClean="0">
                <a:solidFill>
                  <a:srgbClr val="000000"/>
                </a:solidFill>
                <a:latin typeface="Cordia New" pitchFamily="34" charset="-34"/>
                <a:ea typeface="Arial Unicode MS" pitchFamily="34" charset="-128"/>
                <a:cs typeface="Cordia New" pitchFamily="34" charset="-34"/>
              </a:rPr>
              <a:t>เปรียบเทียบสภาพน้ำในอ่างเก็บน้ำขนาดใหญ่ 33 อ่าง  </a:t>
            </a:r>
            <a:r>
              <a:rPr lang="th-TH" b="1" smtClean="0">
                <a:solidFill>
                  <a:srgbClr val="FF0000"/>
                </a:solidFill>
                <a:latin typeface="Cordia New" pitchFamily="34" charset="-34"/>
                <a:ea typeface="Arial Unicode MS" pitchFamily="34" charset="-128"/>
                <a:cs typeface="Cordia New" pitchFamily="34" charset="-34"/>
              </a:rPr>
              <a:t>ปี</a:t>
            </a:r>
            <a:r>
              <a:rPr lang="th-TH" b="1" smtClean="0">
                <a:solidFill>
                  <a:srgbClr val="0000FF"/>
                </a:solidFill>
                <a:latin typeface="Cordia New" pitchFamily="34" charset="-34"/>
                <a:ea typeface="Arial Unicode MS" pitchFamily="34" charset="-128"/>
                <a:cs typeface="Cordia New" pitchFamily="34" charset="-34"/>
              </a:rPr>
              <a:t> </a:t>
            </a:r>
            <a:r>
              <a:rPr lang="th-TH" b="1" smtClean="0">
                <a:solidFill>
                  <a:srgbClr val="FF0000"/>
                </a:solidFill>
                <a:latin typeface="Cordia New" pitchFamily="34" charset="-34"/>
                <a:ea typeface="Arial Unicode MS" pitchFamily="34" charset="-128"/>
                <a:cs typeface="Cordia New" pitchFamily="34" charset="-34"/>
              </a:rPr>
              <a:t>255</a:t>
            </a:r>
            <a:r>
              <a:rPr lang="en-US" b="1" smtClean="0">
                <a:solidFill>
                  <a:srgbClr val="FF0000"/>
                </a:solidFill>
                <a:latin typeface="Cordia New" pitchFamily="34" charset="-34"/>
                <a:ea typeface="Arial Unicode MS" pitchFamily="34" charset="-128"/>
                <a:cs typeface="Cordia New" pitchFamily="34" charset="-34"/>
              </a:rPr>
              <a:t>5</a:t>
            </a:r>
            <a:r>
              <a:rPr lang="th-TH" b="1" smtClean="0">
                <a:solidFill>
                  <a:srgbClr val="0000FF"/>
                </a:solidFill>
                <a:latin typeface="Cordia New" pitchFamily="34" charset="-34"/>
                <a:ea typeface="Arial Unicode MS" pitchFamily="34" charset="-128"/>
                <a:cs typeface="Cordia New" pitchFamily="34" charset="-34"/>
              </a:rPr>
              <a:t> </a:t>
            </a:r>
            <a:r>
              <a:rPr lang="th-TH" b="1" smtClean="0">
                <a:solidFill>
                  <a:srgbClr val="000000"/>
                </a:solidFill>
                <a:latin typeface="Cordia New" pitchFamily="34" charset="-34"/>
                <a:ea typeface="Arial Unicode MS" pitchFamily="34" charset="-128"/>
                <a:cs typeface="Cordia New" pitchFamily="34" charset="-34"/>
              </a:rPr>
              <a:t>กับ</a:t>
            </a:r>
            <a:r>
              <a:rPr lang="th-TH" b="1" smtClean="0">
                <a:solidFill>
                  <a:srgbClr val="0000FF"/>
                </a:solidFill>
                <a:latin typeface="Cordia New" pitchFamily="34" charset="-34"/>
                <a:ea typeface="Arial Unicode MS" pitchFamily="34" charset="-128"/>
                <a:cs typeface="Cordia New" pitchFamily="34" charset="-34"/>
              </a:rPr>
              <a:t> ปี 255</a:t>
            </a:r>
            <a:r>
              <a:rPr lang="en-US" b="1" smtClean="0">
                <a:solidFill>
                  <a:srgbClr val="0000FF"/>
                </a:solidFill>
                <a:latin typeface="Cordia New" pitchFamily="34" charset="-34"/>
                <a:ea typeface="Arial Unicode MS" pitchFamily="34" charset="-128"/>
                <a:cs typeface="Cordia New" pitchFamily="34" charset="-34"/>
              </a:rPr>
              <a:t>4</a:t>
            </a:r>
            <a:endParaRPr lang="th-TH" b="1" smtClean="0">
              <a:solidFill>
                <a:srgbClr val="0000FF"/>
              </a:solidFill>
              <a:latin typeface="Cordia New" pitchFamily="34" charset="-34"/>
              <a:ea typeface="Arial Unicode MS" pitchFamily="34" charset="-128"/>
              <a:cs typeface="Cordia New" pitchFamily="34" charset="-34"/>
            </a:endParaRPr>
          </a:p>
        </p:txBody>
      </p:sp>
      <p:sp>
        <p:nvSpPr>
          <p:cNvPr id="16389" name="Text Box 159"/>
          <p:cNvSpPr txBox="1">
            <a:spLocks noChangeArrowheads="1"/>
          </p:cNvSpPr>
          <p:nvPr/>
        </p:nvSpPr>
        <p:spPr bwMode="auto">
          <a:xfrm>
            <a:off x="0" y="550863"/>
            <a:ext cx="971550" cy="327025"/>
          </a:xfrm>
          <a:prstGeom prst="rect">
            <a:avLst/>
          </a:prstGeom>
          <a:solidFill>
            <a:srgbClr val="FF0000"/>
          </a:solidFill>
          <a:ln w="9525" algn="ctr">
            <a:noFill/>
            <a:miter lim="800000"/>
            <a:headEnd/>
            <a:tailEnd/>
          </a:ln>
          <a:effectLst>
            <a:prstShdw prst="shdw17" dist="17961" dir="2700000">
              <a:srgbClr val="990000"/>
            </a:prstShdw>
          </a:effectLst>
        </p:spPr>
        <p:txBody>
          <a:bodyPr lIns="82136" tIns="41064" rIns="82136" bIns="41064">
            <a:spAutoFit/>
          </a:bodyPr>
          <a:lstStyle/>
          <a:p>
            <a:pPr algn="ctr">
              <a:spcBef>
                <a:spcPct val="50000"/>
              </a:spcBef>
            </a:pPr>
            <a:r>
              <a:rPr lang="th-TH" sz="1600" b="1" smtClean="0">
                <a:solidFill>
                  <a:srgbClr val="FFFF00"/>
                </a:solidFill>
                <a:latin typeface="Tahoma" pitchFamily="34" charset="0"/>
                <a:cs typeface="Tahoma" pitchFamily="34" charset="0"/>
              </a:rPr>
              <a:t>ปี 255</a:t>
            </a:r>
            <a:r>
              <a:rPr lang="en-US" sz="1600" b="1" smtClean="0">
                <a:solidFill>
                  <a:srgbClr val="FFFF00"/>
                </a:solidFill>
                <a:latin typeface="Tahoma" pitchFamily="34" charset="0"/>
                <a:cs typeface="Tahoma" pitchFamily="34" charset="0"/>
              </a:rPr>
              <a:t>5</a:t>
            </a:r>
            <a:endParaRPr lang="th-TH" sz="1600" b="1" smtClean="0">
              <a:solidFill>
                <a:srgbClr val="FFFF00"/>
              </a:solidFill>
              <a:latin typeface="Tahoma" pitchFamily="34" charset="0"/>
              <a:cs typeface="Tahoma" pitchFamily="34" charset="0"/>
            </a:endParaRPr>
          </a:p>
        </p:txBody>
      </p:sp>
      <p:sp>
        <p:nvSpPr>
          <p:cNvPr id="16390" name="Rectangle 305"/>
          <p:cNvSpPr>
            <a:spLocks noChangeArrowheads="1"/>
          </p:cNvSpPr>
          <p:nvPr/>
        </p:nvSpPr>
        <p:spPr bwMode="auto">
          <a:xfrm>
            <a:off x="1216025" y="981075"/>
            <a:ext cx="312738"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smtClean="0">
                <a:solidFill>
                  <a:srgbClr val="FFFFFF"/>
                </a:solidFill>
                <a:latin typeface="Tahoma" pitchFamily="34" charset="0"/>
                <a:ea typeface="Arial Unicode MS" pitchFamily="34" charset="-128"/>
                <a:cs typeface="Tahoma" pitchFamily="34" charset="0"/>
              </a:rPr>
              <a:t>65</a:t>
            </a:r>
            <a:endParaRPr lang="th-TH" sz="900" b="1" smtClean="0">
              <a:solidFill>
                <a:srgbClr val="FFFFFF"/>
              </a:solidFill>
              <a:latin typeface="Tahoma" pitchFamily="34" charset="0"/>
              <a:ea typeface="Arial Unicode MS" pitchFamily="34" charset="-128"/>
              <a:cs typeface="Tahoma" pitchFamily="34" charset="0"/>
            </a:endParaRPr>
          </a:p>
        </p:txBody>
      </p:sp>
      <p:sp>
        <p:nvSpPr>
          <p:cNvPr id="16391" name="Text Box 303"/>
          <p:cNvSpPr txBox="1">
            <a:spLocks noChangeArrowheads="1"/>
          </p:cNvSpPr>
          <p:nvPr/>
        </p:nvSpPr>
        <p:spPr bwMode="auto">
          <a:xfrm>
            <a:off x="585788" y="930275"/>
            <a:ext cx="6032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แม่งัด</a:t>
            </a:r>
          </a:p>
        </p:txBody>
      </p:sp>
      <p:sp>
        <p:nvSpPr>
          <p:cNvPr id="16392" name="Freeform 306"/>
          <p:cNvSpPr>
            <a:spLocks noChangeAspect="1"/>
          </p:cNvSpPr>
          <p:nvPr/>
        </p:nvSpPr>
        <p:spPr bwMode="auto">
          <a:xfrm>
            <a:off x="1157288" y="942975"/>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393" name="Rectangle 252"/>
          <p:cNvSpPr>
            <a:spLocks noChangeArrowheads="1"/>
          </p:cNvSpPr>
          <p:nvPr/>
        </p:nvSpPr>
        <p:spPr bwMode="auto">
          <a:xfrm>
            <a:off x="1489075" y="2619375"/>
            <a:ext cx="165100" cy="250825"/>
          </a:xfrm>
          <a:prstGeom prst="rect">
            <a:avLst/>
          </a:prstGeom>
          <a:noFill/>
          <a:ln w="9525" algn="ctr">
            <a:noFill/>
            <a:miter lim="800000"/>
            <a:headEnd/>
            <a:tailEnd/>
          </a:ln>
        </p:spPr>
        <p:txBody>
          <a:bodyPr wrap="none" lIns="82121" tIns="41056" rIns="82121" bIns="41056" anchor="ctr">
            <a:spAutoFit/>
          </a:bodyPr>
          <a:lstStyle/>
          <a:p>
            <a:pPr algn="ctr" defTabSz="836613">
              <a:spcBef>
                <a:spcPct val="50000"/>
              </a:spcBef>
            </a:pPr>
            <a:endParaRPr lang="th-TH" sz="1100" b="1" smtClean="0">
              <a:solidFill>
                <a:srgbClr val="CC3300"/>
              </a:solidFill>
              <a:latin typeface="Arial Unicode MS" pitchFamily="34" charset="-128"/>
              <a:ea typeface="Arial Unicode MS" pitchFamily="34" charset="-128"/>
              <a:cs typeface="Arial Unicode MS" pitchFamily="34" charset="-128"/>
            </a:endParaRPr>
          </a:p>
        </p:txBody>
      </p:sp>
      <p:sp>
        <p:nvSpPr>
          <p:cNvPr id="16394" name="Rectangle 305"/>
          <p:cNvSpPr>
            <a:spLocks noChangeArrowheads="1"/>
          </p:cNvSpPr>
          <p:nvPr/>
        </p:nvSpPr>
        <p:spPr bwMode="auto">
          <a:xfrm>
            <a:off x="1109663" y="2805113"/>
            <a:ext cx="312737"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87</a:t>
            </a:r>
          </a:p>
        </p:txBody>
      </p:sp>
      <p:sp>
        <p:nvSpPr>
          <p:cNvPr id="16395" name="Text Box 303"/>
          <p:cNvSpPr txBox="1">
            <a:spLocks noChangeArrowheads="1"/>
          </p:cNvSpPr>
          <p:nvPr/>
        </p:nvSpPr>
        <p:spPr bwMode="auto">
          <a:xfrm>
            <a:off x="-38100" y="2708275"/>
            <a:ext cx="1179513"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วชิราลงกรณ์</a:t>
            </a:r>
          </a:p>
        </p:txBody>
      </p:sp>
      <p:sp>
        <p:nvSpPr>
          <p:cNvPr id="16396" name="Freeform 306"/>
          <p:cNvSpPr>
            <a:spLocks noChangeAspect="1"/>
          </p:cNvSpPr>
          <p:nvPr/>
        </p:nvSpPr>
        <p:spPr bwMode="auto">
          <a:xfrm>
            <a:off x="1063625" y="2852738"/>
            <a:ext cx="395288" cy="2159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397" name="Rectangle 252"/>
          <p:cNvSpPr>
            <a:spLocks noChangeArrowheads="1"/>
          </p:cNvSpPr>
          <p:nvPr/>
        </p:nvSpPr>
        <p:spPr bwMode="auto">
          <a:xfrm>
            <a:off x="1776413" y="2789238"/>
            <a:ext cx="165100" cy="250825"/>
          </a:xfrm>
          <a:prstGeom prst="rect">
            <a:avLst/>
          </a:prstGeom>
          <a:noFill/>
          <a:ln w="9525" algn="ctr">
            <a:noFill/>
            <a:miter lim="800000"/>
            <a:headEnd/>
            <a:tailEnd/>
          </a:ln>
        </p:spPr>
        <p:txBody>
          <a:bodyPr wrap="none" lIns="82121" tIns="41056" rIns="82121" bIns="41056" anchor="ctr">
            <a:spAutoFit/>
          </a:bodyPr>
          <a:lstStyle/>
          <a:p>
            <a:pPr algn="ctr" defTabSz="836613">
              <a:spcBef>
                <a:spcPct val="50000"/>
              </a:spcBef>
            </a:pPr>
            <a:endParaRPr lang="th-TH" sz="1100" b="1" smtClean="0">
              <a:solidFill>
                <a:srgbClr val="CC3300"/>
              </a:solidFill>
              <a:latin typeface="Arial Unicode MS" pitchFamily="34" charset="-128"/>
              <a:ea typeface="Arial Unicode MS" pitchFamily="34" charset="-128"/>
              <a:cs typeface="Arial Unicode MS" pitchFamily="34" charset="-128"/>
            </a:endParaRPr>
          </a:p>
        </p:txBody>
      </p:sp>
      <p:sp>
        <p:nvSpPr>
          <p:cNvPr id="16398" name="Rectangle 305"/>
          <p:cNvSpPr>
            <a:spLocks noChangeArrowheads="1"/>
          </p:cNvSpPr>
          <p:nvPr/>
        </p:nvSpPr>
        <p:spPr bwMode="auto">
          <a:xfrm>
            <a:off x="1397000" y="2974975"/>
            <a:ext cx="312738"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90</a:t>
            </a:r>
          </a:p>
        </p:txBody>
      </p:sp>
      <p:sp>
        <p:nvSpPr>
          <p:cNvPr id="16399" name="Text Box 303"/>
          <p:cNvSpPr txBox="1">
            <a:spLocks noChangeArrowheads="1"/>
          </p:cNvSpPr>
          <p:nvPr/>
        </p:nvSpPr>
        <p:spPr bwMode="auto">
          <a:xfrm>
            <a:off x="395288" y="3068638"/>
            <a:ext cx="103505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ศรีนครินทร์</a:t>
            </a:r>
          </a:p>
        </p:txBody>
      </p:sp>
      <p:sp>
        <p:nvSpPr>
          <p:cNvPr id="16400" name="Freeform 306"/>
          <p:cNvSpPr>
            <a:spLocks noChangeAspect="1"/>
          </p:cNvSpPr>
          <p:nvPr/>
        </p:nvSpPr>
        <p:spPr bwMode="auto">
          <a:xfrm>
            <a:off x="1350963" y="3055938"/>
            <a:ext cx="395287" cy="169862"/>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01" name="Rectangle 252"/>
          <p:cNvSpPr>
            <a:spLocks noChangeArrowheads="1"/>
          </p:cNvSpPr>
          <p:nvPr/>
        </p:nvSpPr>
        <p:spPr bwMode="auto">
          <a:xfrm>
            <a:off x="1828800" y="3413125"/>
            <a:ext cx="165100" cy="250825"/>
          </a:xfrm>
          <a:prstGeom prst="rect">
            <a:avLst/>
          </a:prstGeom>
          <a:noFill/>
          <a:ln w="9525" algn="ctr">
            <a:noFill/>
            <a:miter lim="800000"/>
            <a:headEnd/>
            <a:tailEnd/>
          </a:ln>
        </p:spPr>
        <p:txBody>
          <a:bodyPr wrap="none" lIns="82121" tIns="41056" rIns="82121" bIns="41056" anchor="ctr">
            <a:spAutoFit/>
          </a:bodyPr>
          <a:lstStyle/>
          <a:p>
            <a:pPr algn="ctr" defTabSz="836613">
              <a:spcBef>
                <a:spcPct val="50000"/>
              </a:spcBef>
            </a:pPr>
            <a:endParaRPr lang="th-TH" sz="1100" b="1" smtClean="0">
              <a:solidFill>
                <a:srgbClr val="CC3300"/>
              </a:solidFill>
              <a:latin typeface="Arial Unicode MS" pitchFamily="34" charset="-128"/>
              <a:ea typeface="Arial Unicode MS" pitchFamily="34" charset="-128"/>
              <a:cs typeface="Arial Unicode MS" pitchFamily="34" charset="-128"/>
            </a:endParaRPr>
          </a:p>
        </p:txBody>
      </p:sp>
      <p:sp>
        <p:nvSpPr>
          <p:cNvPr id="16402" name="Rectangle 305"/>
          <p:cNvSpPr>
            <a:spLocks noChangeArrowheads="1"/>
          </p:cNvSpPr>
          <p:nvPr/>
        </p:nvSpPr>
        <p:spPr bwMode="auto">
          <a:xfrm>
            <a:off x="1449388" y="3598863"/>
            <a:ext cx="312737" cy="220662"/>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75</a:t>
            </a:r>
          </a:p>
        </p:txBody>
      </p:sp>
      <p:sp>
        <p:nvSpPr>
          <p:cNvPr id="16403" name="Text Box 303"/>
          <p:cNvSpPr txBox="1">
            <a:spLocks noChangeArrowheads="1"/>
          </p:cNvSpPr>
          <p:nvPr/>
        </p:nvSpPr>
        <p:spPr bwMode="auto">
          <a:xfrm>
            <a:off x="395288" y="3548063"/>
            <a:ext cx="1014412"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แก่งกระจาน</a:t>
            </a:r>
          </a:p>
        </p:txBody>
      </p:sp>
      <p:sp>
        <p:nvSpPr>
          <p:cNvPr id="16404" name="Freeform 306"/>
          <p:cNvSpPr>
            <a:spLocks noChangeAspect="1"/>
          </p:cNvSpPr>
          <p:nvPr/>
        </p:nvSpPr>
        <p:spPr bwMode="auto">
          <a:xfrm>
            <a:off x="1403350" y="3573463"/>
            <a:ext cx="395288" cy="2889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05" name="Rectangle 252"/>
          <p:cNvSpPr>
            <a:spLocks noChangeArrowheads="1"/>
          </p:cNvSpPr>
          <p:nvPr/>
        </p:nvSpPr>
        <p:spPr bwMode="auto">
          <a:xfrm>
            <a:off x="1704975" y="1638300"/>
            <a:ext cx="165100" cy="250825"/>
          </a:xfrm>
          <a:prstGeom prst="rect">
            <a:avLst/>
          </a:prstGeom>
          <a:noFill/>
          <a:ln w="9525" algn="ctr">
            <a:noFill/>
            <a:miter lim="800000"/>
            <a:headEnd/>
            <a:tailEnd/>
          </a:ln>
        </p:spPr>
        <p:txBody>
          <a:bodyPr wrap="none" lIns="82121" tIns="41056" rIns="82121" bIns="41056" anchor="ctr">
            <a:spAutoFit/>
          </a:bodyPr>
          <a:lstStyle/>
          <a:p>
            <a:pPr algn="ctr" defTabSz="836613">
              <a:spcBef>
                <a:spcPct val="50000"/>
              </a:spcBef>
            </a:pPr>
            <a:endParaRPr lang="th-TH" sz="1100" b="1" smtClean="0">
              <a:solidFill>
                <a:srgbClr val="CC3300"/>
              </a:solidFill>
              <a:latin typeface="Arial Unicode MS" pitchFamily="34" charset="-128"/>
              <a:ea typeface="Arial Unicode MS" pitchFamily="34" charset="-128"/>
              <a:cs typeface="Arial Unicode MS" pitchFamily="34" charset="-128"/>
            </a:endParaRPr>
          </a:p>
        </p:txBody>
      </p:sp>
      <p:sp>
        <p:nvSpPr>
          <p:cNvPr id="16406" name="Rectangle 305"/>
          <p:cNvSpPr>
            <a:spLocks noChangeArrowheads="1"/>
          </p:cNvSpPr>
          <p:nvPr/>
        </p:nvSpPr>
        <p:spPr bwMode="auto">
          <a:xfrm>
            <a:off x="1325563" y="1824038"/>
            <a:ext cx="312737" cy="220662"/>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64</a:t>
            </a:r>
          </a:p>
        </p:txBody>
      </p:sp>
      <p:sp>
        <p:nvSpPr>
          <p:cNvPr id="16407" name="Text Box 303"/>
          <p:cNvSpPr txBox="1">
            <a:spLocks noChangeArrowheads="1"/>
          </p:cNvSpPr>
          <p:nvPr/>
        </p:nvSpPr>
        <p:spPr bwMode="auto">
          <a:xfrm>
            <a:off x="682625" y="1773238"/>
            <a:ext cx="60325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ภูมิพล</a:t>
            </a:r>
          </a:p>
        </p:txBody>
      </p:sp>
      <p:sp>
        <p:nvSpPr>
          <p:cNvPr id="16408" name="Freeform 306"/>
          <p:cNvSpPr>
            <a:spLocks noChangeAspect="1"/>
          </p:cNvSpPr>
          <p:nvPr/>
        </p:nvSpPr>
        <p:spPr bwMode="auto">
          <a:xfrm>
            <a:off x="1279525" y="1844675"/>
            <a:ext cx="395288" cy="242888"/>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09" name="Rectangle 305"/>
          <p:cNvSpPr>
            <a:spLocks noChangeArrowheads="1"/>
          </p:cNvSpPr>
          <p:nvPr/>
        </p:nvSpPr>
        <p:spPr bwMode="auto">
          <a:xfrm>
            <a:off x="1323975" y="2292350"/>
            <a:ext cx="312738"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79</a:t>
            </a:r>
          </a:p>
        </p:txBody>
      </p:sp>
      <p:sp>
        <p:nvSpPr>
          <p:cNvPr id="16410" name="Text Box 303"/>
          <p:cNvSpPr txBox="1">
            <a:spLocks noChangeArrowheads="1"/>
          </p:cNvSpPr>
          <p:nvPr/>
        </p:nvSpPr>
        <p:spPr bwMode="auto">
          <a:xfrm>
            <a:off x="538163" y="2241550"/>
            <a:ext cx="746125"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ทับเสลา</a:t>
            </a:r>
          </a:p>
        </p:txBody>
      </p:sp>
      <p:sp>
        <p:nvSpPr>
          <p:cNvPr id="16411" name="Freeform 306"/>
          <p:cNvSpPr>
            <a:spLocks noChangeAspect="1"/>
          </p:cNvSpPr>
          <p:nvPr/>
        </p:nvSpPr>
        <p:spPr bwMode="auto">
          <a:xfrm>
            <a:off x="1266825" y="2311400"/>
            <a:ext cx="395288" cy="2159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12" name="Rectangle 305"/>
          <p:cNvSpPr>
            <a:spLocks noChangeArrowheads="1"/>
          </p:cNvSpPr>
          <p:nvPr/>
        </p:nvSpPr>
        <p:spPr bwMode="auto">
          <a:xfrm>
            <a:off x="1541463" y="2679700"/>
            <a:ext cx="312737"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56</a:t>
            </a:r>
          </a:p>
        </p:txBody>
      </p:sp>
      <p:sp>
        <p:nvSpPr>
          <p:cNvPr id="16413" name="Text Box 303"/>
          <p:cNvSpPr txBox="1">
            <a:spLocks noChangeArrowheads="1"/>
          </p:cNvSpPr>
          <p:nvPr/>
        </p:nvSpPr>
        <p:spPr bwMode="auto">
          <a:xfrm>
            <a:off x="1330325" y="2441575"/>
            <a:ext cx="8191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กระเสียว</a:t>
            </a:r>
          </a:p>
        </p:txBody>
      </p:sp>
      <p:sp>
        <p:nvSpPr>
          <p:cNvPr id="16414" name="Freeform 306"/>
          <p:cNvSpPr>
            <a:spLocks noChangeAspect="1"/>
          </p:cNvSpPr>
          <p:nvPr/>
        </p:nvSpPr>
        <p:spPr bwMode="auto">
          <a:xfrm>
            <a:off x="1482725" y="2743200"/>
            <a:ext cx="395288" cy="169863"/>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15" name="Rectangle 305"/>
          <p:cNvSpPr>
            <a:spLocks noChangeArrowheads="1"/>
          </p:cNvSpPr>
          <p:nvPr/>
        </p:nvSpPr>
        <p:spPr bwMode="auto">
          <a:xfrm>
            <a:off x="1901825" y="1608138"/>
            <a:ext cx="312738" cy="220662"/>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69</a:t>
            </a:r>
          </a:p>
        </p:txBody>
      </p:sp>
      <p:sp>
        <p:nvSpPr>
          <p:cNvPr id="16416" name="Text Box 303"/>
          <p:cNvSpPr txBox="1">
            <a:spLocks noChangeArrowheads="1"/>
          </p:cNvSpPr>
          <p:nvPr/>
        </p:nvSpPr>
        <p:spPr bwMode="auto">
          <a:xfrm>
            <a:off x="2122488" y="1341438"/>
            <a:ext cx="60325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สิริกิติ์</a:t>
            </a:r>
          </a:p>
        </p:txBody>
      </p:sp>
      <p:sp>
        <p:nvSpPr>
          <p:cNvPr id="16417" name="Freeform 306"/>
          <p:cNvSpPr>
            <a:spLocks noChangeAspect="1"/>
          </p:cNvSpPr>
          <p:nvPr/>
        </p:nvSpPr>
        <p:spPr bwMode="auto">
          <a:xfrm>
            <a:off x="1843088" y="1674813"/>
            <a:ext cx="395287" cy="17145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18" name="Rectangle 305"/>
          <p:cNvSpPr>
            <a:spLocks noChangeArrowheads="1"/>
          </p:cNvSpPr>
          <p:nvPr/>
        </p:nvSpPr>
        <p:spPr bwMode="auto">
          <a:xfrm>
            <a:off x="1919288" y="1895475"/>
            <a:ext cx="312737"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78</a:t>
            </a:r>
          </a:p>
        </p:txBody>
      </p:sp>
      <p:sp>
        <p:nvSpPr>
          <p:cNvPr id="16419" name="Text Box 303"/>
          <p:cNvSpPr txBox="1">
            <a:spLocks noChangeArrowheads="1"/>
          </p:cNvSpPr>
          <p:nvPr/>
        </p:nvSpPr>
        <p:spPr bwMode="auto">
          <a:xfrm>
            <a:off x="1690688" y="2108200"/>
            <a:ext cx="719137"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แควน้อย</a:t>
            </a:r>
          </a:p>
        </p:txBody>
      </p:sp>
      <p:sp>
        <p:nvSpPr>
          <p:cNvPr id="16420" name="Freeform 306"/>
          <p:cNvSpPr>
            <a:spLocks noChangeAspect="1"/>
          </p:cNvSpPr>
          <p:nvPr/>
        </p:nvSpPr>
        <p:spPr bwMode="auto">
          <a:xfrm>
            <a:off x="1873250" y="1857375"/>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21" name="Rectangle 305"/>
          <p:cNvSpPr>
            <a:spLocks noChangeArrowheads="1"/>
          </p:cNvSpPr>
          <p:nvPr/>
        </p:nvSpPr>
        <p:spPr bwMode="auto">
          <a:xfrm>
            <a:off x="1244600" y="1209675"/>
            <a:ext cx="312738" cy="220663"/>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smtClean="0">
                <a:solidFill>
                  <a:srgbClr val="000000"/>
                </a:solidFill>
                <a:latin typeface="Tahoma" pitchFamily="34" charset="0"/>
                <a:ea typeface="Arial Unicode MS" pitchFamily="34" charset="-128"/>
                <a:cs typeface="Tahoma" pitchFamily="34" charset="0"/>
              </a:rPr>
              <a:t>42</a:t>
            </a:r>
            <a:endParaRPr lang="th-TH" sz="900" b="1" smtClean="0">
              <a:solidFill>
                <a:srgbClr val="000000"/>
              </a:solidFill>
              <a:latin typeface="Tahoma" pitchFamily="34" charset="0"/>
              <a:ea typeface="Arial Unicode MS" pitchFamily="34" charset="-128"/>
              <a:cs typeface="Tahoma" pitchFamily="34" charset="0"/>
            </a:endParaRPr>
          </a:p>
        </p:txBody>
      </p:sp>
      <p:sp>
        <p:nvSpPr>
          <p:cNvPr id="16422" name="Text Box 303"/>
          <p:cNvSpPr txBox="1">
            <a:spLocks noChangeArrowheads="1"/>
          </p:cNvSpPr>
          <p:nvPr/>
        </p:nvSpPr>
        <p:spPr bwMode="auto">
          <a:xfrm>
            <a:off x="466725" y="1158875"/>
            <a:ext cx="687388"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แม่กวง</a:t>
            </a:r>
          </a:p>
        </p:txBody>
      </p:sp>
      <p:sp>
        <p:nvSpPr>
          <p:cNvPr id="16423" name="Freeform 306"/>
          <p:cNvSpPr>
            <a:spLocks noChangeAspect="1"/>
          </p:cNvSpPr>
          <p:nvPr/>
        </p:nvSpPr>
        <p:spPr bwMode="auto">
          <a:xfrm>
            <a:off x="1198563" y="1184275"/>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24" name="Rectangle 305"/>
          <p:cNvSpPr>
            <a:spLocks noChangeArrowheads="1"/>
          </p:cNvSpPr>
          <p:nvPr/>
        </p:nvSpPr>
        <p:spPr bwMode="auto">
          <a:xfrm>
            <a:off x="1541463" y="1176338"/>
            <a:ext cx="312737"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94</a:t>
            </a:r>
          </a:p>
        </p:txBody>
      </p:sp>
      <p:sp>
        <p:nvSpPr>
          <p:cNvPr id="16425" name="Text Box 303"/>
          <p:cNvSpPr txBox="1">
            <a:spLocks noChangeArrowheads="1"/>
          </p:cNvSpPr>
          <p:nvPr/>
        </p:nvSpPr>
        <p:spPr bwMode="auto">
          <a:xfrm>
            <a:off x="1835150" y="1125538"/>
            <a:ext cx="865188"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กิ่วคอหมา</a:t>
            </a:r>
          </a:p>
        </p:txBody>
      </p:sp>
      <p:sp>
        <p:nvSpPr>
          <p:cNvPr id="16426" name="Freeform 306"/>
          <p:cNvSpPr>
            <a:spLocks noChangeAspect="1"/>
          </p:cNvSpPr>
          <p:nvPr/>
        </p:nvSpPr>
        <p:spPr bwMode="auto">
          <a:xfrm>
            <a:off x="1495425" y="1138238"/>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27" name="Rectangle 305"/>
          <p:cNvSpPr>
            <a:spLocks noChangeArrowheads="1"/>
          </p:cNvSpPr>
          <p:nvPr/>
        </p:nvSpPr>
        <p:spPr bwMode="auto">
          <a:xfrm>
            <a:off x="1470025" y="1463675"/>
            <a:ext cx="312738"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77</a:t>
            </a:r>
          </a:p>
        </p:txBody>
      </p:sp>
      <p:sp>
        <p:nvSpPr>
          <p:cNvPr id="16428" name="Text Box 303"/>
          <p:cNvSpPr txBox="1">
            <a:spLocks noChangeArrowheads="1"/>
          </p:cNvSpPr>
          <p:nvPr/>
        </p:nvSpPr>
        <p:spPr bwMode="auto">
          <a:xfrm>
            <a:off x="871538" y="1412875"/>
            <a:ext cx="6032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กิ่วลม</a:t>
            </a:r>
          </a:p>
        </p:txBody>
      </p:sp>
      <p:sp>
        <p:nvSpPr>
          <p:cNvPr id="16429" name="Rectangle 305"/>
          <p:cNvSpPr>
            <a:spLocks noChangeArrowheads="1"/>
          </p:cNvSpPr>
          <p:nvPr/>
        </p:nvSpPr>
        <p:spPr bwMode="auto">
          <a:xfrm>
            <a:off x="1579563" y="4014788"/>
            <a:ext cx="312737" cy="220662"/>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000000"/>
                </a:solidFill>
                <a:latin typeface="Tahoma" pitchFamily="34" charset="0"/>
                <a:ea typeface="Arial Unicode MS" pitchFamily="34" charset="-128"/>
                <a:cs typeface="Tahoma" pitchFamily="34" charset="0"/>
              </a:rPr>
              <a:t>49</a:t>
            </a:r>
          </a:p>
        </p:txBody>
      </p:sp>
      <p:sp>
        <p:nvSpPr>
          <p:cNvPr id="16430" name="Text Box 303"/>
          <p:cNvSpPr txBox="1">
            <a:spLocks noChangeArrowheads="1"/>
          </p:cNvSpPr>
          <p:nvPr/>
        </p:nvSpPr>
        <p:spPr bwMode="auto">
          <a:xfrm>
            <a:off x="674688" y="3963988"/>
            <a:ext cx="890587"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ปราณบุรี</a:t>
            </a:r>
          </a:p>
        </p:txBody>
      </p:sp>
      <p:sp>
        <p:nvSpPr>
          <p:cNvPr id="16431" name="Freeform 306"/>
          <p:cNvSpPr>
            <a:spLocks noChangeAspect="1"/>
          </p:cNvSpPr>
          <p:nvPr/>
        </p:nvSpPr>
        <p:spPr bwMode="auto">
          <a:xfrm>
            <a:off x="1533525" y="3976688"/>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32" name="Rectangle 305"/>
          <p:cNvSpPr>
            <a:spLocks noChangeArrowheads="1"/>
          </p:cNvSpPr>
          <p:nvPr/>
        </p:nvSpPr>
        <p:spPr bwMode="auto">
          <a:xfrm>
            <a:off x="2262188" y="6445250"/>
            <a:ext cx="312737" cy="220663"/>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000000"/>
                </a:solidFill>
                <a:latin typeface="Tahoma" pitchFamily="34" charset="0"/>
                <a:ea typeface="Arial Unicode MS" pitchFamily="34" charset="-128"/>
                <a:cs typeface="Tahoma" pitchFamily="34" charset="0"/>
              </a:rPr>
              <a:t>41</a:t>
            </a:r>
          </a:p>
        </p:txBody>
      </p:sp>
      <p:sp>
        <p:nvSpPr>
          <p:cNvPr id="16433" name="Text Box 303"/>
          <p:cNvSpPr txBox="1">
            <a:spLocks noChangeArrowheads="1"/>
          </p:cNvSpPr>
          <p:nvPr/>
        </p:nvSpPr>
        <p:spPr bwMode="auto">
          <a:xfrm>
            <a:off x="1474788" y="6394450"/>
            <a:ext cx="747712"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บางลาง</a:t>
            </a:r>
          </a:p>
        </p:txBody>
      </p:sp>
      <p:sp>
        <p:nvSpPr>
          <p:cNvPr id="16434" name="Freeform 306"/>
          <p:cNvSpPr>
            <a:spLocks noChangeAspect="1"/>
          </p:cNvSpPr>
          <p:nvPr/>
        </p:nvSpPr>
        <p:spPr bwMode="auto">
          <a:xfrm>
            <a:off x="2216150" y="6407150"/>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35" name="Rectangle 305"/>
          <p:cNvSpPr>
            <a:spLocks noChangeArrowheads="1"/>
          </p:cNvSpPr>
          <p:nvPr/>
        </p:nvSpPr>
        <p:spPr bwMode="auto">
          <a:xfrm>
            <a:off x="1241425" y="5267325"/>
            <a:ext cx="312738"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76</a:t>
            </a:r>
          </a:p>
        </p:txBody>
      </p:sp>
      <p:sp>
        <p:nvSpPr>
          <p:cNvPr id="16436" name="Text Box 303"/>
          <p:cNvSpPr txBox="1">
            <a:spLocks noChangeArrowheads="1"/>
          </p:cNvSpPr>
          <p:nvPr/>
        </p:nvSpPr>
        <p:spPr bwMode="auto">
          <a:xfrm>
            <a:off x="276225" y="5216525"/>
            <a:ext cx="950913"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รัชชประภา</a:t>
            </a:r>
          </a:p>
        </p:txBody>
      </p:sp>
      <p:sp>
        <p:nvSpPr>
          <p:cNvPr id="16437" name="Freeform 306"/>
          <p:cNvSpPr>
            <a:spLocks noChangeAspect="1"/>
          </p:cNvSpPr>
          <p:nvPr/>
        </p:nvSpPr>
        <p:spPr bwMode="auto">
          <a:xfrm>
            <a:off x="1195388" y="5229225"/>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38" name="Rectangle 305"/>
          <p:cNvSpPr>
            <a:spLocks noChangeArrowheads="1"/>
          </p:cNvSpPr>
          <p:nvPr/>
        </p:nvSpPr>
        <p:spPr bwMode="auto">
          <a:xfrm>
            <a:off x="3054350" y="2052638"/>
            <a:ext cx="312738" cy="220662"/>
          </a:xfrm>
          <a:prstGeom prst="rect">
            <a:avLst/>
          </a:prstGeom>
          <a:solidFill>
            <a:srgbClr val="FFFF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000000"/>
                </a:solidFill>
                <a:latin typeface="Tahoma" pitchFamily="34" charset="0"/>
                <a:ea typeface="Arial Unicode MS" pitchFamily="34" charset="-128"/>
                <a:cs typeface="Tahoma" pitchFamily="34" charset="0"/>
              </a:rPr>
              <a:t>17</a:t>
            </a:r>
          </a:p>
        </p:txBody>
      </p:sp>
      <p:sp>
        <p:nvSpPr>
          <p:cNvPr id="16439" name="Text Box 303"/>
          <p:cNvSpPr txBox="1">
            <a:spLocks noChangeArrowheads="1"/>
          </p:cNvSpPr>
          <p:nvPr/>
        </p:nvSpPr>
        <p:spPr bwMode="auto">
          <a:xfrm>
            <a:off x="2914650" y="2238375"/>
            <a:ext cx="64770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ลำปาว</a:t>
            </a:r>
          </a:p>
        </p:txBody>
      </p:sp>
      <p:sp>
        <p:nvSpPr>
          <p:cNvPr id="16440" name="Freeform 306"/>
          <p:cNvSpPr>
            <a:spLocks noChangeAspect="1"/>
          </p:cNvSpPr>
          <p:nvPr/>
        </p:nvSpPr>
        <p:spPr bwMode="auto">
          <a:xfrm>
            <a:off x="3008313" y="2014538"/>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41" name="Text Box 303"/>
          <p:cNvSpPr txBox="1">
            <a:spLocks noChangeArrowheads="1"/>
          </p:cNvSpPr>
          <p:nvPr/>
        </p:nvSpPr>
        <p:spPr bwMode="auto">
          <a:xfrm>
            <a:off x="2195513" y="1898650"/>
            <a:ext cx="720725"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อุบลรัตน์</a:t>
            </a:r>
          </a:p>
        </p:txBody>
      </p:sp>
      <p:sp>
        <p:nvSpPr>
          <p:cNvPr id="16442" name="Rectangle 305"/>
          <p:cNvSpPr>
            <a:spLocks noChangeArrowheads="1"/>
          </p:cNvSpPr>
          <p:nvPr/>
        </p:nvSpPr>
        <p:spPr bwMode="auto">
          <a:xfrm>
            <a:off x="2693988" y="1751013"/>
            <a:ext cx="312737" cy="220662"/>
          </a:xfrm>
          <a:prstGeom prst="rect">
            <a:avLst/>
          </a:prstGeom>
          <a:solidFill>
            <a:srgbClr val="FFFF00"/>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smtClean="0">
                <a:solidFill>
                  <a:srgbClr val="000000"/>
                </a:solidFill>
                <a:latin typeface="Tahoma" pitchFamily="34" charset="0"/>
                <a:ea typeface="Arial Unicode MS" pitchFamily="34" charset="-128"/>
                <a:cs typeface="Tahoma" pitchFamily="34" charset="0"/>
              </a:rPr>
              <a:t>30</a:t>
            </a:r>
            <a:endParaRPr lang="th-TH" sz="900" b="1" smtClean="0">
              <a:solidFill>
                <a:srgbClr val="000000"/>
              </a:solidFill>
              <a:latin typeface="Tahoma" pitchFamily="34" charset="0"/>
              <a:ea typeface="Arial Unicode MS" pitchFamily="34" charset="-128"/>
              <a:cs typeface="Tahoma" pitchFamily="34" charset="0"/>
            </a:endParaRPr>
          </a:p>
        </p:txBody>
      </p:sp>
      <p:sp>
        <p:nvSpPr>
          <p:cNvPr id="16443" name="Text Box 303"/>
          <p:cNvSpPr txBox="1">
            <a:spLocks noChangeArrowheads="1"/>
          </p:cNvSpPr>
          <p:nvPr/>
        </p:nvSpPr>
        <p:spPr bwMode="auto">
          <a:xfrm>
            <a:off x="2338388" y="1484313"/>
            <a:ext cx="936625"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ห้วยหลวง</a:t>
            </a:r>
          </a:p>
        </p:txBody>
      </p:sp>
      <p:sp>
        <p:nvSpPr>
          <p:cNvPr id="16444" name="Freeform 306"/>
          <p:cNvSpPr>
            <a:spLocks noChangeAspect="1"/>
          </p:cNvSpPr>
          <p:nvPr/>
        </p:nvSpPr>
        <p:spPr bwMode="auto">
          <a:xfrm>
            <a:off x="2647950" y="1712913"/>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45" name="Rectangle 305"/>
          <p:cNvSpPr>
            <a:spLocks noChangeArrowheads="1"/>
          </p:cNvSpPr>
          <p:nvPr/>
        </p:nvSpPr>
        <p:spPr bwMode="auto">
          <a:xfrm>
            <a:off x="2693988" y="2039938"/>
            <a:ext cx="312737" cy="220662"/>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000000"/>
                </a:solidFill>
                <a:latin typeface="Tahoma" pitchFamily="34" charset="0"/>
                <a:ea typeface="Arial Unicode MS" pitchFamily="34" charset="-128"/>
                <a:cs typeface="Tahoma" pitchFamily="34" charset="0"/>
              </a:rPr>
              <a:t>43</a:t>
            </a:r>
          </a:p>
        </p:txBody>
      </p:sp>
      <p:sp>
        <p:nvSpPr>
          <p:cNvPr id="16446" name="Freeform 306"/>
          <p:cNvSpPr>
            <a:spLocks noChangeAspect="1"/>
          </p:cNvSpPr>
          <p:nvPr/>
        </p:nvSpPr>
        <p:spPr bwMode="auto">
          <a:xfrm>
            <a:off x="2627313" y="2000250"/>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47" name="Rectangle 305"/>
          <p:cNvSpPr>
            <a:spLocks noChangeArrowheads="1"/>
          </p:cNvSpPr>
          <p:nvPr/>
        </p:nvSpPr>
        <p:spPr bwMode="auto">
          <a:xfrm>
            <a:off x="3197225" y="1824038"/>
            <a:ext cx="312738" cy="220662"/>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000000"/>
                </a:solidFill>
                <a:latin typeface="Tahoma" pitchFamily="34" charset="0"/>
                <a:ea typeface="Arial Unicode MS" pitchFamily="34" charset="-128"/>
                <a:cs typeface="Tahoma" pitchFamily="34" charset="0"/>
              </a:rPr>
              <a:t>49</a:t>
            </a:r>
          </a:p>
        </p:txBody>
      </p:sp>
      <p:sp>
        <p:nvSpPr>
          <p:cNvPr id="16448" name="Text Box 303"/>
          <p:cNvSpPr txBox="1">
            <a:spLocks noChangeArrowheads="1"/>
          </p:cNvSpPr>
          <p:nvPr/>
        </p:nvSpPr>
        <p:spPr bwMode="auto">
          <a:xfrm>
            <a:off x="3130550" y="1557338"/>
            <a:ext cx="60325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น้ำอูน</a:t>
            </a:r>
          </a:p>
        </p:txBody>
      </p:sp>
      <p:sp>
        <p:nvSpPr>
          <p:cNvPr id="16449" name="Freeform 306"/>
          <p:cNvSpPr>
            <a:spLocks noChangeAspect="1"/>
          </p:cNvSpPr>
          <p:nvPr/>
        </p:nvSpPr>
        <p:spPr bwMode="auto">
          <a:xfrm>
            <a:off x="3151188" y="1785938"/>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50" name="Rectangle 305"/>
          <p:cNvSpPr>
            <a:spLocks noChangeArrowheads="1"/>
          </p:cNvSpPr>
          <p:nvPr/>
        </p:nvSpPr>
        <p:spPr bwMode="auto">
          <a:xfrm>
            <a:off x="3486150" y="2039938"/>
            <a:ext cx="312738" cy="220662"/>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smtClean="0">
                <a:solidFill>
                  <a:srgbClr val="000000"/>
                </a:solidFill>
                <a:latin typeface="Tahoma" pitchFamily="34" charset="0"/>
                <a:ea typeface="Arial Unicode MS" pitchFamily="34" charset="-128"/>
                <a:cs typeface="Tahoma" pitchFamily="34" charset="0"/>
              </a:rPr>
              <a:t>48</a:t>
            </a:r>
            <a:endParaRPr lang="th-TH" sz="900" b="1" smtClean="0">
              <a:solidFill>
                <a:srgbClr val="000000"/>
              </a:solidFill>
              <a:latin typeface="Tahoma" pitchFamily="34" charset="0"/>
              <a:ea typeface="Arial Unicode MS" pitchFamily="34" charset="-128"/>
              <a:cs typeface="Tahoma" pitchFamily="34" charset="0"/>
            </a:endParaRPr>
          </a:p>
        </p:txBody>
      </p:sp>
      <p:sp>
        <p:nvSpPr>
          <p:cNvPr id="16451" name="Text Box 303"/>
          <p:cNvSpPr txBox="1">
            <a:spLocks noChangeArrowheads="1"/>
          </p:cNvSpPr>
          <p:nvPr/>
        </p:nvSpPr>
        <p:spPr bwMode="auto">
          <a:xfrm>
            <a:off x="3751263" y="1844675"/>
            <a:ext cx="6032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น้ำพุง</a:t>
            </a:r>
          </a:p>
        </p:txBody>
      </p:sp>
      <p:sp>
        <p:nvSpPr>
          <p:cNvPr id="16452" name="Freeform 306"/>
          <p:cNvSpPr>
            <a:spLocks noChangeAspect="1"/>
          </p:cNvSpPr>
          <p:nvPr/>
        </p:nvSpPr>
        <p:spPr bwMode="auto">
          <a:xfrm>
            <a:off x="3440113" y="2001838"/>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53" name="Rectangle 305"/>
          <p:cNvSpPr>
            <a:spLocks noChangeArrowheads="1"/>
          </p:cNvSpPr>
          <p:nvPr/>
        </p:nvSpPr>
        <p:spPr bwMode="auto">
          <a:xfrm>
            <a:off x="3917950" y="2759075"/>
            <a:ext cx="312738"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75</a:t>
            </a:r>
          </a:p>
        </p:txBody>
      </p:sp>
      <p:sp>
        <p:nvSpPr>
          <p:cNvPr id="16454" name="Text Box 303"/>
          <p:cNvSpPr txBox="1">
            <a:spLocks noChangeArrowheads="1"/>
          </p:cNvSpPr>
          <p:nvPr/>
        </p:nvSpPr>
        <p:spPr bwMode="auto">
          <a:xfrm>
            <a:off x="3851275" y="2479675"/>
            <a:ext cx="719138"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สิรินธร</a:t>
            </a:r>
          </a:p>
        </p:txBody>
      </p:sp>
      <p:sp>
        <p:nvSpPr>
          <p:cNvPr id="16455" name="Freeform 306"/>
          <p:cNvSpPr>
            <a:spLocks noChangeAspect="1"/>
          </p:cNvSpPr>
          <p:nvPr/>
        </p:nvSpPr>
        <p:spPr bwMode="auto">
          <a:xfrm>
            <a:off x="3871913" y="2720975"/>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56" name="Rectangle 305"/>
          <p:cNvSpPr>
            <a:spLocks noChangeArrowheads="1"/>
          </p:cNvSpPr>
          <p:nvPr/>
        </p:nvSpPr>
        <p:spPr bwMode="auto">
          <a:xfrm>
            <a:off x="1979613" y="3644900"/>
            <a:ext cx="312737"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69</a:t>
            </a:r>
          </a:p>
        </p:txBody>
      </p:sp>
      <p:sp>
        <p:nvSpPr>
          <p:cNvPr id="16457" name="Text Box 303"/>
          <p:cNvSpPr txBox="1">
            <a:spLocks noChangeArrowheads="1"/>
          </p:cNvSpPr>
          <p:nvPr/>
        </p:nvSpPr>
        <p:spPr bwMode="auto">
          <a:xfrm>
            <a:off x="1762125" y="3357563"/>
            <a:ext cx="719138"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บางพระ</a:t>
            </a:r>
          </a:p>
        </p:txBody>
      </p:sp>
      <p:sp>
        <p:nvSpPr>
          <p:cNvPr id="16458" name="Freeform 306"/>
          <p:cNvSpPr>
            <a:spLocks noChangeAspect="1"/>
          </p:cNvSpPr>
          <p:nvPr/>
        </p:nvSpPr>
        <p:spPr bwMode="auto">
          <a:xfrm>
            <a:off x="1931988" y="3703638"/>
            <a:ext cx="395287" cy="192087"/>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59" name="Rectangle 305"/>
          <p:cNvSpPr>
            <a:spLocks noChangeArrowheads="1"/>
          </p:cNvSpPr>
          <p:nvPr/>
        </p:nvSpPr>
        <p:spPr bwMode="auto">
          <a:xfrm>
            <a:off x="2333625" y="3624263"/>
            <a:ext cx="312738"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98</a:t>
            </a:r>
          </a:p>
        </p:txBody>
      </p:sp>
      <p:sp>
        <p:nvSpPr>
          <p:cNvPr id="16460" name="Text Box 303"/>
          <p:cNvSpPr txBox="1">
            <a:spLocks noChangeArrowheads="1"/>
          </p:cNvSpPr>
          <p:nvPr/>
        </p:nvSpPr>
        <p:spPr bwMode="auto">
          <a:xfrm>
            <a:off x="2122488" y="3860800"/>
            <a:ext cx="1008062"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หนองปลาไหล</a:t>
            </a:r>
          </a:p>
        </p:txBody>
      </p:sp>
      <p:sp>
        <p:nvSpPr>
          <p:cNvPr id="16461" name="Freeform 306"/>
          <p:cNvSpPr>
            <a:spLocks noChangeAspect="1"/>
          </p:cNvSpPr>
          <p:nvPr/>
        </p:nvSpPr>
        <p:spPr bwMode="auto">
          <a:xfrm>
            <a:off x="2287588" y="3586163"/>
            <a:ext cx="395287" cy="2889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62" name="Rectangle 305"/>
          <p:cNvSpPr>
            <a:spLocks noChangeArrowheads="1"/>
          </p:cNvSpPr>
          <p:nvPr/>
        </p:nvSpPr>
        <p:spPr bwMode="auto">
          <a:xfrm>
            <a:off x="2660650" y="3695700"/>
            <a:ext cx="347663"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smtClean="0">
                <a:solidFill>
                  <a:srgbClr val="FFFFFF"/>
                </a:solidFill>
                <a:latin typeface="Tahoma" pitchFamily="34" charset="0"/>
                <a:ea typeface="Arial Unicode MS" pitchFamily="34" charset="-128"/>
                <a:cs typeface="Tahoma" pitchFamily="34" charset="0"/>
              </a:rPr>
              <a:t> 99</a:t>
            </a:r>
            <a:endParaRPr lang="th-TH" sz="900" b="1" smtClean="0">
              <a:solidFill>
                <a:srgbClr val="FFFFFF"/>
              </a:solidFill>
              <a:latin typeface="Tahoma" pitchFamily="34" charset="0"/>
              <a:ea typeface="Arial Unicode MS" pitchFamily="34" charset="-128"/>
              <a:cs typeface="Tahoma" pitchFamily="34" charset="0"/>
            </a:endParaRPr>
          </a:p>
        </p:txBody>
      </p:sp>
      <p:sp>
        <p:nvSpPr>
          <p:cNvPr id="16463" name="Text Box 303"/>
          <p:cNvSpPr txBox="1">
            <a:spLocks noChangeArrowheads="1"/>
          </p:cNvSpPr>
          <p:nvPr/>
        </p:nvSpPr>
        <p:spPr bwMode="auto">
          <a:xfrm>
            <a:off x="2987675" y="3644900"/>
            <a:ext cx="719138"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ประแสร์</a:t>
            </a:r>
          </a:p>
        </p:txBody>
      </p:sp>
      <p:sp>
        <p:nvSpPr>
          <p:cNvPr id="16464" name="Freeform 306"/>
          <p:cNvSpPr>
            <a:spLocks noChangeAspect="1"/>
          </p:cNvSpPr>
          <p:nvPr/>
        </p:nvSpPr>
        <p:spPr bwMode="auto">
          <a:xfrm>
            <a:off x="2647950" y="3657600"/>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65" name="Rectangle 305"/>
          <p:cNvSpPr>
            <a:spLocks noChangeArrowheads="1"/>
          </p:cNvSpPr>
          <p:nvPr/>
        </p:nvSpPr>
        <p:spPr bwMode="auto">
          <a:xfrm>
            <a:off x="2189163" y="3119438"/>
            <a:ext cx="312737"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81</a:t>
            </a:r>
          </a:p>
        </p:txBody>
      </p:sp>
      <p:sp>
        <p:nvSpPr>
          <p:cNvPr id="16466" name="Text Box 303"/>
          <p:cNvSpPr txBox="1">
            <a:spLocks noChangeArrowheads="1"/>
          </p:cNvSpPr>
          <p:nvPr/>
        </p:nvSpPr>
        <p:spPr bwMode="auto">
          <a:xfrm>
            <a:off x="1597025" y="3132138"/>
            <a:ext cx="603250" cy="3873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ขุนด่านฯ</a:t>
            </a:r>
          </a:p>
        </p:txBody>
      </p:sp>
      <p:sp>
        <p:nvSpPr>
          <p:cNvPr id="16467" name="Freeform 306"/>
          <p:cNvSpPr>
            <a:spLocks noChangeAspect="1"/>
          </p:cNvSpPr>
          <p:nvPr/>
        </p:nvSpPr>
        <p:spPr bwMode="auto">
          <a:xfrm>
            <a:off x="2143125" y="3068638"/>
            <a:ext cx="395288" cy="2889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68" name="Rectangle 305"/>
          <p:cNvSpPr>
            <a:spLocks noChangeArrowheads="1"/>
          </p:cNvSpPr>
          <p:nvPr/>
        </p:nvSpPr>
        <p:spPr bwMode="auto">
          <a:xfrm>
            <a:off x="2597150" y="3335338"/>
            <a:ext cx="347663"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 98</a:t>
            </a:r>
          </a:p>
        </p:txBody>
      </p:sp>
      <p:sp>
        <p:nvSpPr>
          <p:cNvPr id="16469" name="Text Box 303"/>
          <p:cNvSpPr txBox="1">
            <a:spLocks noChangeArrowheads="1"/>
          </p:cNvSpPr>
          <p:nvPr/>
        </p:nvSpPr>
        <p:spPr bwMode="auto">
          <a:xfrm>
            <a:off x="2914650" y="3284538"/>
            <a:ext cx="86360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คลองสียัด</a:t>
            </a:r>
          </a:p>
        </p:txBody>
      </p:sp>
      <p:sp>
        <p:nvSpPr>
          <p:cNvPr id="16470" name="Freeform 306"/>
          <p:cNvSpPr>
            <a:spLocks noChangeAspect="1"/>
          </p:cNvSpPr>
          <p:nvPr/>
        </p:nvSpPr>
        <p:spPr bwMode="auto">
          <a:xfrm>
            <a:off x="2576513" y="3357563"/>
            <a:ext cx="395287" cy="2159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71" name="Rectangle 305"/>
          <p:cNvSpPr>
            <a:spLocks noChangeArrowheads="1"/>
          </p:cNvSpPr>
          <p:nvPr/>
        </p:nvSpPr>
        <p:spPr bwMode="auto">
          <a:xfrm>
            <a:off x="2405063" y="2184400"/>
            <a:ext cx="312737"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77</a:t>
            </a:r>
          </a:p>
        </p:txBody>
      </p:sp>
      <p:sp>
        <p:nvSpPr>
          <p:cNvPr id="16472" name="Text Box 303"/>
          <p:cNvSpPr txBox="1">
            <a:spLocks noChangeArrowheads="1"/>
          </p:cNvSpPr>
          <p:nvPr/>
        </p:nvSpPr>
        <p:spPr bwMode="auto">
          <a:xfrm>
            <a:off x="2195513" y="2349500"/>
            <a:ext cx="719137"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จุฬาภรณ์</a:t>
            </a:r>
          </a:p>
        </p:txBody>
      </p:sp>
      <p:sp>
        <p:nvSpPr>
          <p:cNvPr id="16473" name="Freeform 306"/>
          <p:cNvSpPr>
            <a:spLocks noChangeAspect="1"/>
          </p:cNvSpPr>
          <p:nvPr/>
        </p:nvSpPr>
        <p:spPr bwMode="auto">
          <a:xfrm>
            <a:off x="2359025" y="2146300"/>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74" name="Rectangle 305"/>
          <p:cNvSpPr>
            <a:spLocks noChangeArrowheads="1"/>
          </p:cNvSpPr>
          <p:nvPr/>
        </p:nvSpPr>
        <p:spPr bwMode="auto">
          <a:xfrm>
            <a:off x="2065338" y="2819400"/>
            <a:ext cx="312737"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97</a:t>
            </a:r>
          </a:p>
        </p:txBody>
      </p:sp>
      <p:sp>
        <p:nvSpPr>
          <p:cNvPr id="16475" name="Text Box 303"/>
          <p:cNvSpPr txBox="1">
            <a:spLocks noChangeArrowheads="1"/>
          </p:cNvSpPr>
          <p:nvPr/>
        </p:nvSpPr>
        <p:spPr bwMode="auto">
          <a:xfrm>
            <a:off x="1906588" y="2565400"/>
            <a:ext cx="6032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ป่าสัก</a:t>
            </a:r>
          </a:p>
        </p:txBody>
      </p:sp>
      <p:sp>
        <p:nvSpPr>
          <p:cNvPr id="16476" name="Freeform 306"/>
          <p:cNvSpPr>
            <a:spLocks noChangeAspect="1"/>
          </p:cNvSpPr>
          <p:nvPr/>
        </p:nvSpPr>
        <p:spPr bwMode="auto">
          <a:xfrm>
            <a:off x="2046288" y="2781300"/>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77" name="Text Box 322"/>
          <p:cNvSpPr txBox="1">
            <a:spLocks noChangeArrowheads="1"/>
          </p:cNvSpPr>
          <p:nvPr/>
        </p:nvSpPr>
        <p:spPr bwMode="auto">
          <a:xfrm rot="-2299759">
            <a:off x="2554288" y="2492375"/>
            <a:ext cx="735012"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ลำตะคอง</a:t>
            </a:r>
          </a:p>
        </p:txBody>
      </p:sp>
      <p:sp>
        <p:nvSpPr>
          <p:cNvPr id="16478" name="Text Box 322"/>
          <p:cNvSpPr txBox="1">
            <a:spLocks noChangeArrowheads="1"/>
          </p:cNvSpPr>
          <p:nvPr/>
        </p:nvSpPr>
        <p:spPr bwMode="auto">
          <a:xfrm rot="-2299759">
            <a:off x="2698750" y="2565400"/>
            <a:ext cx="860425"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ลำพระเพลิง</a:t>
            </a:r>
          </a:p>
        </p:txBody>
      </p:sp>
      <p:sp>
        <p:nvSpPr>
          <p:cNvPr id="16479" name="Text Box 322"/>
          <p:cNvSpPr txBox="1">
            <a:spLocks noChangeArrowheads="1"/>
          </p:cNvSpPr>
          <p:nvPr/>
        </p:nvSpPr>
        <p:spPr bwMode="auto">
          <a:xfrm rot="-2299759">
            <a:off x="3059113" y="2636838"/>
            <a:ext cx="568325"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มูลบน</a:t>
            </a:r>
          </a:p>
        </p:txBody>
      </p:sp>
      <p:sp>
        <p:nvSpPr>
          <p:cNvPr id="16480" name="Text Box 322"/>
          <p:cNvSpPr txBox="1">
            <a:spLocks noChangeArrowheads="1"/>
          </p:cNvSpPr>
          <p:nvPr/>
        </p:nvSpPr>
        <p:spPr bwMode="auto">
          <a:xfrm rot="-2299759">
            <a:off x="3359150" y="2598738"/>
            <a:ext cx="638175"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ลำแซะ</a:t>
            </a:r>
          </a:p>
        </p:txBody>
      </p:sp>
      <p:sp>
        <p:nvSpPr>
          <p:cNvPr id="16481" name="Rectangle 305"/>
          <p:cNvSpPr>
            <a:spLocks noChangeArrowheads="1"/>
          </p:cNvSpPr>
          <p:nvPr/>
        </p:nvSpPr>
        <p:spPr bwMode="auto">
          <a:xfrm>
            <a:off x="2444750" y="2870200"/>
            <a:ext cx="312738" cy="220663"/>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000000"/>
                </a:solidFill>
                <a:latin typeface="Tahoma" pitchFamily="34" charset="0"/>
                <a:ea typeface="Arial Unicode MS" pitchFamily="34" charset="-128"/>
                <a:cs typeface="Tahoma" pitchFamily="34" charset="0"/>
              </a:rPr>
              <a:t>48</a:t>
            </a:r>
          </a:p>
        </p:txBody>
      </p:sp>
      <p:sp>
        <p:nvSpPr>
          <p:cNvPr id="16482" name="Freeform 306"/>
          <p:cNvSpPr>
            <a:spLocks noChangeAspect="1"/>
          </p:cNvSpPr>
          <p:nvPr/>
        </p:nvSpPr>
        <p:spPr bwMode="auto">
          <a:xfrm>
            <a:off x="2398713" y="2911475"/>
            <a:ext cx="395287" cy="18415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83" name="Rectangle 305"/>
          <p:cNvSpPr>
            <a:spLocks noChangeArrowheads="1"/>
          </p:cNvSpPr>
          <p:nvPr/>
        </p:nvSpPr>
        <p:spPr bwMode="auto">
          <a:xfrm>
            <a:off x="3324225" y="2962275"/>
            <a:ext cx="312738"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smtClean="0">
                <a:solidFill>
                  <a:srgbClr val="FFFFFF"/>
                </a:solidFill>
                <a:latin typeface="Tahoma" pitchFamily="34" charset="0"/>
                <a:ea typeface="Arial Unicode MS" pitchFamily="34" charset="-128"/>
                <a:cs typeface="Tahoma" pitchFamily="34" charset="0"/>
              </a:rPr>
              <a:t>54</a:t>
            </a:r>
            <a:endParaRPr lang="th-TH" sz="900" b="1" smtClean="0">
              <a:solidFill>
                <a:srgbClr val="FFFFFF"/>
              </a:solidFill>
              <a:latin typeface="Tahoma" pitchFamily="34" charset="0"/>
              <a:ea typeface="Arial Unicode MS" pitchFamily="34" charset="-128"/>
              <a:cs typeface="Tahoma" pitchFamily="34" charset="0"/>
            </a:endParaRPr>
          </a:p>
        </p:txBody>
      </p:sp>
      <p:sp>
        <p:nvSpPr>
          <p:cNvPr id="16484" name="Freeform 306"/>
          <p:cNvSpPr>
            <a:spLocks noChangeAspect="1"/>
          </p:cNvSpPr>
          <p:nvPr/>
        </p:nvSpPr>
        <p:spPr bwMode="auto">
          <a:xfrm>
            <a:off x="3267075" y="2997200"/>
            <a:ext cx="395288" cy="2032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85" name="Rectangle 305"/>
          <p:cNvSpPr>
            <a:spLocks noChangeArrowheads="1"/>
          </p:cNvSpPr>
          <p:nvPr/>
        </p:nvSpPr>
        <p:spPr bwMode="auto">
          <a:xfrm>
            <a:off x="2668588" y="3022600"/>
            <a:ext cx="312737"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smtClean="0">
                <a:solidFill>
                  <a:srgbClr val="FFFFFF"/>
                </a:solidFill>
                <a:latin typeface="Tahoma" pitchFamily="34" charset="0"/>
                <a:ea typeface="Arial Unicode MS" pitchFamily="34" charset="-128"/>
                <a:cs typeface="Tahoma" pitchFamily="34" charset="0"/>
              </a:rPr>
              <a:t>77</a:t>
            </a:r>
            <a:endParaRPr lang="th-TH" sz="900" b="1" smtClean="0">
              <a:solidFill>
                <a:srgbClr val="FFFFFF"/>
              </a:solidFill>
              <a:latin typeface="Tahoma" pitchFamily="34" charset="0"/>
              <a:ea typeface="Arial Unicode MS" pitchFamily="34" charset="-128"/>
              <a:cs typeface="Tahoma" pitchFamily="34" charset="0"/>
            </a:endParaRPr>
          </a:p>
        </p:txBody>
      </p:sp>
      <p:sp>
        <p:nvSpPr>
          <p:cNvPr id="16486" name="Freeform 306"/>
          <p:cNvSpPr>
            <a:spLocks noChangeAspect="1"/>
          </p:cNvSpPr>
          <p:nvPr/>
        </p:nvSpPr>
        <p:spPr bwMode="auto">
          <a:xfrm>
            <a:off x="2627313" y="3068638"/>
            <a:ext cx="395287" cy="192087"/>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87" name="Rectangle 305"/>
          <p:cNvSpPr>
            <a:spLocks noChangeArrowheads="1"/>
          </p:cNvSpPr>
          <p:nvPr/>
        </p:nvSpPr>
        <p:spPr bwMode="auto">
          <a:xfrm>
            <a:off x="2987675" y="2962275"/>
            <a:ext cx="312738" cy="220663"/>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000000"/>
                </a:solidFill>
                <a:latin typeface="Tahoma" pitchFamily="34" charset="0"/>
                <a:ea typeface="Arial Unicode MS" pitchFamily="34" charset="-128"/>
                <a:cs typeface="Tahoma" pitchFamily="34" charset="0"/>
              </a:rPr>
              <a:t>35</a:t>
            </a:r>
          </a:p>
        </p:txBody>
      </p:sp>
      <p:sp>
        <p:nvSpPr>
          <p:cNvPr id="16488" name="Freeform 306"/>
          <p:cNvSpPr>
            <a:spLocks noChangeAspect="1"/>
          </p:cNvSpPr>
          <p:nvPr/>
        </p:nvSpPr>
        <p:spPr bwMode="auto">
          <a:xfrm>
            <a:off x="2935288" y="2997200"/>
            <a:ext cx="395287" cy="2032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89" name="Rectangle 305"/>
          <p:cNvSpPr>
            <a:spLocks noChangeArrowheads="1"/>
          </p:cNvSpPr>
          <p:nvPr/>
        </p:nvSpPr>
        <p:spPr bwMode="auto">
          <a:xfrm>
            <a:off x="5846763" y="981075"/>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en-US" sz="800" b="1" smtClean="0">
                <a:solidFill>
                  <a:srgbClr val="FFFFFF"/>
                </a:solidFill>
                <a:latin typeface="Tahoma" pitchFamily="34" charset="0"/>
                <a:ea typeface="Arial Unicode MS" pitchFamily="34" charset="-128"/>
                <a:cs typeface="Tahoma" pitchFamily="34" charset="0"/>
              </a:rPr>
              <a:t>105</a:t>
            </a:r>
            <a:endParaRPr lang="th-TH" sz="800" b="1" smtClean="0">
              <a:solidFill>
                <a:srgbClr val="FFFFFF"/>
              </a:solidFill>
              <a:latin typeface="Tahoma" pitchFamily="34" charset="0"/>
              <a:ea typeface="Arial Unicode MS" pitchFamily="34" charset="-128"/>
              <a:cs typeface="Tahoma" pitchFamily="34" charset="0"/>
            </a:endParaRPr>
          </a:p>
        </p:txBody>
      </p:sp>
      <p:sp>
        <p:nvSpPr>
          <p:cNvPr id="16490" name="Text Box 303"/>
          <p:cNvSpPr txBox="1">
            <a:spLocks noChangeArrowheads="1"/>
          </p:cNvSpPr>
          <p:nvPr/>
        </p:nvSpPr>
        <p:spPr bwMode="auto">
          <a:xfrm>
            <a:off x="5267325" y="930275"/>
            <a:ext cx="6032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แม่งัด</a:t>
            </a:r>
          </a:p>
        </p:txBody>
      </p:sp>
      <p:sp>
        <p:nvSpPr>
          <p:cNvPr id="16491" name="Freeform 306"/>
          <p:cNvSpPr>
            <a:spLocks noChangeAspect="1"/>
          </p:cNvSpPr>
          <p:nvPr/>
        </p:nvSpPr>
        <p:spPr bwMode="auto">
          <a:xfrm>
            <a:off x="5838825" y="942975"/>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92" name="Rectangle 252"/>
          <p:cNvSpPr>
            <a:spLocks noChangeArrowheads="1"/>
          </p:cNvSpPr>
          <p:nvPr/>
        </p:nvSpPr>
        <p:spPr bwMode="auto">
          <a:xfrm>
            <a:off x="6170613" y="2619375"/>
            <a:ext cx="165100" cy="250825"/>
          </a:xfrm>
          <a:prstGeom prst="rect">
            <a:avLst/>
          </a:prstGeom>
          <a:noFill/>
          <a:ln w="9525" algn="ctr">
            <a:noFill/>
            <a:miter lim="800000"/>
            <a:headEnd/>
            <a:tailEnd/>
          </a:ln>
        </p:spPr>
        <p:txBody>
          <a:bodyPr wrap="none" lIns="82121" tIns="41056" rIns="82121" bIns="41056" anchor="ctr">
            <a:spAutoFit/>
          </a:bodyPr>
          <a:lstStyle/>
          <a:p>
            <a:pPr algn="ctr" defTabSz="836613">
              <a:spcBef>
                <a:spcPct val="50000"/>
              </a:spcBef>
            </a:pPr>
            <a:endParaRPr lang="th-TH" sz="1100" b="1" smtClean="0">
              <a:solidFill>
                <a:srgbClr val="CC3300"/>
              </a:solidFill>
              <a:latin typeface="Arial Unicode MS" pitchFamily="34" charset="-128"/>
              <a:ea typeface="Arial Unicode MS" pitchFamily="34" charset="-128"/>
              <a:cs typeface="Arial Unicode MS" pitchFamily="34" charset="-128"/>
            </a:endParaRPr>
          </a:p>
        </p:txBody>
      </p:sp>
      <p:sp>
        <p:nvSpPr>
          <p:cNvPr id="16493" name="Rectangle 305"/>
          <p:cNvSpPr>
            <a:spLocks noChangeArrowheads="1"/>
          </p:cNvSpPr>
          <p:nvPr/>
        </p:nvSpPr>
        <p:spPr bwMode="auto">
          <a:xfrm>
            <a:off x="5791200" y="2805113"/>
            <a:ext cx="312738"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85</a:t>
            </a:r>
          </a:p>
        </p:txBody>
      </p:sp>
      <p:sp>
        <p:nvSpPr>
          <p:cNvPr id="16494" name="Text Box 303"/>
          <p:cNvSpPr txBox="1">
            <a:spLocks noChangeArrowheads="1"/>
          </p:cNvSpPr>
          <p:nvPr/>
        </p:nvSpPr>
        <p:spPr bwMode="auto">
          <a:xfrm>
            <a:off x="4643438" y="2708275"/>
            <a:ext cx="1179512"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วชิราลงกรณ์</a:t>
            </a:r>
          </a:p>
        </p:txBody>
      </p:sp>
      <p:sp>
        <p:nvSpPr>
          <p:cNvPr id="16495" name="Freeform 306"/>
          <p:cNvSpPr>
            <a:spLocks noChangeAspect="1"/>
          </p:cNvSpPr>
          <p:nvPr/>
        </p:nvSpPr>
        <p:spPr bwMode="auto">
          <a:xfrm>
            <a:off x="5745163" y="2852738"/>
            <a:ext cx="395287" cy="2159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496" name="Rectangle 252"/>
          <p:cNvSpPr>
            <a:spLocks noChangeArrowheads="1"/>
          </p:cNvSpPr>
          <p:nvPr/>
        </p:nvSpPr>
        <p:spPr bwMode="auto">
          <a:xfrm>
            <a:off x="6457950" y="2789238"/>
            <a:ext cx="165100" cy="250825"/>
          </a:xfrm>
          <a:prstGeom prst="rect">
            <a:avLst/>
          </a:prstGeom>
          <a:noFill/>
          <a:ln w="9525" algn="ctr">
            <a:noFill/>
            <a:miter lim="800000"/>
            <a:headEnd/>
            <a:tailEnd/>
          </a:ln>
        </p:spPr>
        <p:txBody>
          <a:bodyPr wrap="none" lIns="82121" tIns="41056" rIns="82121" bIns="41056" anchor="ctr">
            <a:spAutoFit/>
          </a:bodyPr>
          <a:lstStyle/>
          <a:p>
            <a:pPr algn="ctr" defTabSz="836613">
              <a:spcBef>
                <a:spcPct val="50000"/>
              </a:spcBef>
            </a:pPr>
            <a:endParaRPr lang="th-TH" sz="1100" b="1" smtClean="0">
              <a:solidFill>
                <a:srgbClr val="CC3300"/>
              </a:solidFill>
              <a:latin typeface="Arial Unicode MS" pitchFamily="34" charset="-128"/>
              <a:ea typeface="Arial Unicode MS" pitchFamily="34" charset="-128"/>
              <a:cs typeface="Arial Unicode MS" pitchFamily="34" charset="-128"/>
            </a:endParaRPr>
          </a:p>
        </p:txBody>
      </p:sp>
      <p:sp>
        <p:nvSpPr>
          <p:cNvPr id="16497" name="Rectangle 305"/>
          <p:cNvSpPr>
            <a:spLocks noChangeArrowheads="1"/>
          </p:cNvSpPr>
          <p:nvPr/>
        </p:nvSpPr>
        <p:spPr bwMode="auto">
          <a:xfrm>
            <a:off x="6078538" y="2974975"/>
            <a:ext cx="312737"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smtClean="0">
                <a:solidFill>
                  <a:srgbClr val="FFFFFF"/>
                </a:solidFill>
                <a:latin typeface="Tahoma" pitchFamily="34" charset="0"/>
                <a:ea typeface="Arial Unicode MS" pitchFamily="34" charset="-128"/>
                <a:cs typeface="Tahoma" pitchFamily="34" charset="0"/>
              </a:rPr>
              <a:t>91</a:t>
            </a:r>
            <a:endParaRPr lang="th-TH" sz="900" b="1" smtClean="0">
              <a:solidFill>
                <a:srgbClr val="FFFFFF"/>
              </a:solidFill>
              <a:latin typeface="Tahoma" pitchFamily="34" charset="0"/>
              <a:ea typeface="Arial Unicode MS" pitchFamily="34" charset="-128"/>
              <a:cs typeface="Tahoma" pitchFamily="34" charset="0"/>
            </a:endParaRPr>
          </a:p>
        </p:txBody>
      </p:sp>
      <p:sp>
        <p:nvSpPr>
          <p:cNvPr id="16498" name="Text Box 303"/>
          <p:cNvSpPr txBox="1">
            <a:spLocks noChangeArrowheads="1"/>
          </p:cNvSpPr>
          <p:nvPr/>
        </p:nvSpPr>
        <p:spPr bwMode="auto">
          <a:xfrm>
            <a:off x="5076825" y="3068638"/>
            <a:ext cx="103505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ศรีนครินทร์</a:t>
            </a:r>
          </a:p>
        </p:txBody>
      </p:sp>
      <p:sp>
        <p:nvSpPr>
          <p:cNvPr id="16499" name="Freeform 306"/>
          <p:cNvSpPr>
            <a:spLocks noChangeAspect="1"/>
          </p:cNvSpPr>
          <p:nvPr/>
        </p:nvSpPr>
        <p:spPr bwMode="auto">
          <a:xfrm>
            <a:off x="6032500" y="3055938"/>
            <a:ext cx="395288" cy="169862"/>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00" name="Rectangle 252"/>
          <p:cNvSpPr>
            <a:spLocks noChangeArrowheads="1"/>
          </p:cNvSpPr>
          <p:nvPr/>
        </p:nvSpPr>
        <p:spPr bwMode="auto">
          <a:xfrm>
            <a:off x="6510338" y="3413125"/>
            <a:ext cx="165100" cy="250825"/>
          </a:xfrm>
          <a:prstGeom prst="rect">
            <a:avLst/>
          </a:prstGeom>
          <a:noFill/>
          <a:ln w="9525" algn="ctr">
            <a:noFill/>
            <a:miter lim="800000"/>
            <a:headEnd/>
            <a:tailEnd/>
          </a:ln>
        </p:spPr>
        <p:txBody>
          <a:bodyPr wrap="none" lIns="82121" tIns="41056" rIns="82121" bIns="41056" anchor="ctr">
            <a:spAutoFit/>
          </a:bodyPr>
          <a:lstStyle/>
          <a:p>
            <a:pPr algn="ctr" defTabSz="836613">
              <a:spcBef>
                <a:spcPct val="50000"/>
              </a:spcBef>
            </a:pPr>
            <a:endParaRPr lang="th-TH" sz="1100" b="1" smtClean="0">
              <a:solidFill>
                <a:srgbClr val="CC3300"/>
              </a:solidFill>
              <a:latin typeface="Arial Unicode MS" pitchFamily="34" charset="-128"/>
              <a:ea typeface="Arial Unicode MS" pitchFamily="34" charset="-128"/>
              <a:cs typeface="Arial Unicode MS" pitchFamily="34" charset="-128"/>
            </a:endParaRPr>
          </a:p>
        </p:txBody>
      </p:sp>
      <p:sp>
        <p:nvSpPr>
          <p:cNvPr id="16501" name="Rectangle 305"/>
          <p:cNvSpPr>
            <a:spLocks noChangeArrowheads="1"/>
          </p:cNvSpPr>
          <p:nvPr/>
        </p:nvSpPr>
        <p:spPr bwMode="auto">
          <a:xfrm>
            <a:off x="6130925" y="3598863"/>
            <a:ext cx="312738" cy="220662"/>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smtClean="0">
                <a:solidFill>
                  <a:srgbClr val="FFFFFF"/>
                </a:solidFill>
                <a:latin typeface="Tahoma" pitchFamily="34" charset="0"/>
                <a:ea typeface="Arial Unicode MS" pitchFamily="34" charset="-128"/>
                <a:cs typeface="Tahoma" pitchFamily="34" charset="0"/>
              </a:rPr>
              <a:t>78</a:t>
            </a:r>
            <a:endParaRPr lang="th-TH" sz="900" b="1" smtClean="0">
              <a:solidFill>
                <a:srgbClr val="FFFFFF"/>
              </a:solidFill>
              <a:latin typeface="Tahoma" pitchFamily="34" charset="0"/>
              <a:ea typeface="Arial Unicode MS" pitchFamily="34" charset="-128"/>
              <a:cs typeface="Tahoma" pitchFamily="34" charset="0"/>
            </a:endParaRPr>
          </a:p>
        </p:txBody>
      </p:sp>
      <p:sp>
        <p:nvSpPr>
          <p:cNvPr id="16502" name="Text Box 303"/>
          <p:cNvSpPr txBox="1">
            <a:spLocks noChangeArrowheads="1"/>
          </p:cNvSpPr>
          <p:nvPr/>
        </p:nvSpPr>
        <p:spPr bwMode="auto">
          <a:xfrm>
            <a:off x="5076825" y="3548063"/>
            <a:ext cx="1014413"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แก่งกระจาน</a:t>
            </a:r>
          </a:p>
        </p:txBody>
      </p:sp>
      <p:sp>
        <p:nvSpPr>
          <p:cNvPr id="16503" name="Freeform 306"/>
          <p:cNvSpPr>
            <a:spLocks noChangeAspect="1"/>
          </p:cNvSpPr>
          <p:nvPr/>
        </p:nvSpPr>
        <p:spPr bwMode="auto">
          <a:xfrm>
            <a:off x="6084888" y="3573463"/>
            <a:ext cx="395287" cy="2889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04" name="Rectangle 252"/>
          <p:cNvSpPr>
            <a:spLocks noChangeArrowheads="1"/>
          </p:cNvSpPr>
          <p:nvPr/>
        </p:nvSpPr>
        <p:spPr bwMode="auto">
          <a:xfrm>
            <a:off x="6386513" y="1638300"/>
            <a:ext cx="165100" cy="250825"/>
          </a:xfrm>
          <a:prstGeom prst="rect">
            <a:avLst/>
          </a:prstGeom>
          <a:noFill/>
          <a:ln w="9525" algn="ctr">
            <a:noFill/>
            <a:miter lim="800000"/>
            <a:headEnd/>
            <a:tailEnd/>
          </a:ln>
        </p:spPr>
        <p:txBody>
          <a:bodyPr wrap="none" lIns="82121" tIns="41056" rIns="82121" bIns="41056" anchor="ctr">
            <a:spAutoFit/>
          </a:bodyPr>
          <a:lstStyle/>
          <a:p>
            <a:pPr algn="ctr" defTabSz="836613">
              <a:spcBef>
                <a:spcPct val="50000"/>
              </a:spcBef>
            </a:pPr>
            <a:endParaRPr lang="th-TH" sz="1100" b="1" smtClean="0">
              <a:solidFill>
                <a:srgbClr val="CC3300"/>
              </a:solidFill>
              <a:latin typeface="Arial Unicode MS" pitchFamily="34" charset="-128"/>
              <a:ea typeface="Arial Unicode MS" pitchFamily="34" charset="-128"/>
              <a:cs typeface="Arial Unicode MS" pitchFamily="34" charset="-128"/>
            </a:endParaRPr>
          </a:p>
        </p:txBody>
      </p:sp>
      <p:sp>
        <p:nvSpPr>
          <p:cNvPr id="16505" name="Rectangle 305"/>
          <p:cNvSpPr>
            <a:spLocks noChangeArrowheads="1"/>
          </p:cNvSpPr>
          <p:nvPr/>
        </p:nvSpPr>
        <p:spPr bwMode="auto">
          <a:xfrm>
            <a:off x="5980113" y="1851025"/>
            <a:ext cx="346075"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 99</a:t>
            </a:r>
          </a:p>
        </p:txBody>
      </p:sp>
      <p:sp>
        <p:nvSpPr>
          <p:cNvPr id="16506" name="Text Box 303"/>
          <p:cNvSpPr txBox="1">
            <a:spLocks noChangeArrowheads="1"/>
          </p:cNvSpPr>
          <p:nvPr/>
        </p:nvSpPr>
        <p:spPr bwMode="auto">
          <a:xfrm>
            <a:off x="5364163" y="1773238"/>
            <a:ext cx="60325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ภูมิพล</a:t>
            </a:r>
          </a:p>
        </p:txBody>
      </p:sp>
      <p:sp>
        <p:nvSpPr>
          <p:cNvPr id="16507" name="Freeform 306"/>
          <p:cNvSpPr>
            <a:spLocks noChangeAspect="1"/>
          </p:cNvSpPr>
          <p:nvPr/>
        </p:nvSpPr>
        <p:spPr bwMode="auto">
          <a:xfrm>
            <a:off x="5961063" y="1844675"/>
            <a:ext cx="395287" cy="242888"/>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08" name="Rectangle 305"/>
          <p:cNvSpPr>
            <a:spLocks noChangeArrowheads="1"/>
          </p:cNvSpPr>
          <p:nvPr/>
        </p:nvSpPr>
        <p:spPr bwMode="auto">
          <a:xfrm>
            <a:off x="5980113" y="2292350"/>
            <a:ext cx="312737"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93</a:t>
            </a:r>
          </a:p>
        </p:txBody>
      </p:sp>
      <p:sp>
        <p:nvSpPr>
          <p:cNvPr id="16509" name="Text Box 303"/>
          <p:cNvSpPr txBox="1">
            <a:spLocks noChangeArrowheads="1"/>
          </p:cNvSpPr>
          <p:nvPr/>
        </p:nvSpPr>
        <p:spPr bwMode="auto">
          <a:xfrm>
            <a:off x="5219700" y="2241550"/>
            <a:ext cx="746125"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ทับเสลา</a:t>
            </a:r>
          </a:p>
        </p:txBody>
      </p:sp>
      <p:sp>
        <p:nvSpPr>
          <p:cNvPr id="16510" name="Freeform 306"/>
          <p:cNvSpPr>
            <a:spLocks noChangeAspect="1"/>
          </p:cNvSpPr>
          <p:nvPr/>
        </p:nvSpPr>
        <p:spPr bwMode="auto">
          <a:xfrm>
            <a:off x="5948363" y="2311400"/>
            <a:ext cx="395287" cy="2159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11" name="Rectangle 305"/>
          <p:cNvSpPr>
            <a:spLocks noChangeArrowheads="1"/>
          </p:cNvSpPr>
          <p:nvPr/>
        </p:nvSpPr>
        <p:spPr bwMode="auto">
          <a:xfrm>
            <a:off x="6183313" y="2676525"/>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smtClean="0">
                <a:solidFill>
                  <a:srgbClr val="FFFFFF"/>
                </a:solidFill>
                <a:latin typeface="Tahoma" pitchFamily="34" charset="0"/>
                <a:ea typeface="Arial Unicode MS" pitchFamily="34" charset="-128"/>
                <a:cs typeface="Tahoma" pitchFamily="34" charset="0"/>
              </a:rPr>
              <a:t>103</a:t>
            </a:r>
          </a:p>
        </p:txBody>
      </p:sp>
      <p:sp>
        <p:nvSpPr>
          <p:cNvPr id="16512" name="Text Box 303"/>
          <p:cNvSpPr txBox="1">
            <a:spLocks noChangeArrowheads="1"/>
          </p:cNvSpPr>
          <p:nvPr/>
        </p:nvSpPr>
        <p:spPr bwMode="auto">
          <a:xfrm>
            <a:off x="6011863" y="2441575"/>
            <a:ext cx="8191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กระเสียว</a:t>
            </a:r>
          </a:p>
        </p:txBody>
      </p:sp>
      <p:sp>
        <p:nvSpPr>
          <p:cNvPr id="16513" name="Freeform 306"/>
          <p:cNvSpPr>
            <a:spLocks noChangeAspect="1"/>
          </p:cNvSpPr>
          <p:nvPr/>
        </p:nvSpPr>
        <p:spPr bwMode="auto">
          <a:xfrm>
            <a:off x="6164263" y="2743200"/>
            <a:ext cx="395287" cy="169863"/>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14" name="Rectangle 305"/>
          <p:cNvSpPr>
            <a:spLocks noChangeArrowheads="1"/>
          </p:cNvSpPr>
          <p:nvPr/>
        </p:nvSpPr>
        <p:spPr bwMode="auto">
          <a:xfrm>
            <a:off x="6570663" y="1608138"/>
            <a:ext cx="312737"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99</a:t>
            </a:r>
          </a:p>
        </p:txBody>
      </p:sp>
      <p:sp>
        <p:nvSpPr>
          <p:cNvPr id="16515" name="Text Box 303"/>
          <p:cNvSpPr txBox="1">
            <a:spLocks noChangeArrowheads="1"/>
          </p:cNvSpPr>
          <p:nvPr/>
        </p:nvSpPr>
        <p:spPr bwMode="auto">
          <a:xfrm>
            <a:off x="6804025" y="1341438"/>
            <a:ext cx="60325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สิริกิติ์</a:t>
            </a:r>
          </a:p>
        </p:txBody>
      </p:sp>
      <p:sp>
        <p:nvSpPr>
          <p:cNvPr id="16516" name="Freeform 306"/>
          <p:cNvSpPr>
            <a:spLocks noChangeAspect="1"/>
          </p:cNvSpPr>
          <p:nvPr/>
        </p:nvSpPr>
        <p:spPr bwMode="auto">
          <a:xfrm>
            <a:off x="6524625" y="1674813"/>
            <a:ext cx="395288" cy="17145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17" name="Rectangle 305"/>
          <p:cNvSpPr>
            <a:spLocks noChangeArrowheads="1"/>
          </p:cNvSpPr>
          <p:nvPr/>
        </p:nvSpPr>
        <p:spPr bwMode="auto">
          <a:xfrm>
            <a:off x="6557963" y="1895475"/>
            <a:ext cx="361950"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en-US" sz="800" b="1" smtClean="0">
                <a:solidFill>
                  <a:srgbClr val="FFFFFF"/>
                </a:solidFill>
                <a:latin typeface="Tahoma" pitchFamily="34" charset="0"/>
                <a:ea typeface="Arial Unicode MS" pitchFamily="34" charset="-128"/>
                <a:cs typeface="Tahoma" pitchFamily="34" charset="0"/>
              </a:rPr>
              <a:t>100</a:t>
            </a:r>
            <a:endParaRPr lang="th-TH" sz="800" b="1" smtClean="0">
              <a:solidFill>
                <a:srgbClr val="FFFFFF"/>
              </a:solidFill>
              <a:latin typeface="Tahoma" pitchFamily="34" charset="0"/>
              <a:ea typeface="Arial Unicode MS" pitchFamily="34" charset="-128"/>
              <a:cs typeface="Tahoma" pitchFamily="34" charset="0"/>
            </a:endParaRPr>
          </a:p>
        </p:txBody>
      </p:sp>
      <p:sp>
        <p:nvSpPr>
          <p:cNvPr id="16518" name="Text Box 303"/>
          <p:cNvSpPr txBox="1">
            <a:spLocks noChangeArrowheads="1"/>
          </p:cNvSpPr>
          <p:nvPr/>
        </p:nvSpPr>
        <p:spPr bwMode="auto">
          <a:xfrm>
            <a:off x="6372225" y="2108200"/>
            <a:ext cx="719138"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แควน้อย</a:t>
            </a:r>
          </a:p>
        </p:txBody>
      </p:sp>
      <p:sp>
        <p:nvSpPr>
          <p:cNvPr id="16519" name="Freeform 306"/>
          <p:cNvSpPr>
            <a:spLocks noChangeAspect="1"/>
          </p:cNvSpPr>
          <p:nvPr/>
        </p:nvSpPr>
        <p:spPr bwMode="auto">
          <a:xfrm>
            <a:off x="6554788" y="1857375"/>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20" name="Rectangle 305"/>
          <p:cNvSpPr>
            <a:spLocks noChangeArrowheads="1"/>
          </p:cNvSpPr>
          <p:nvPr/>
        </p:nvSpPr>
        <p:spPr bwMode="auto">
          <a:xfrm>
            <a:off x="5888038" y="1209675"/>
            <a:ext cx="347662"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 99</a:t>
            </a:r>
          </a:p>
        </p:txBody>
      </p:sp>
      <p:sp>
        <p:nvSpPr>
          <p:cNvPr id="16521" name="Text Box 303"/>
          <p:cNvSpPr txBox="1">
            <a:spLocks noChangeArrowheads="1"/>
          </p:cNvSpPr>
          <p:nvPr/>
        </p:nvSpPr>
        <p:spPr bwMode="auto">
          <a:xfrm>
            <a:off x="5148263" y="1158875"/>
            <a:ext cx="687387"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แม่กวง</a:t>
            </a:r>
          </a:p>
        </p:txBody>
      </p:sp>
      <p:sp>
        <p:nvSpPr>
          <p:cNvPr id="16522" name="Freeform 306"/>
          <p:cNvSpPr>
            <a:spLocks noChangeAspect="1"/>
          </p:cNvSpPr>
          <p:nvPr/>
        </p:nvSpPr>
        <p:spPr bwMode="auto">
          <a:xfrm>
            <a:off x="5880100" y="1184275"/>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96395" name="Rectangle 305"/>
          <p:cNvSpPr>
            <a:spLocks noChangeArrowheads="1"/>
          </p:cNvSpPr>
          <p:nvPr/>
        </p:nvSpPr>
        <p:spPr bwMode="auto">
          <a:xfrm>
            <a:off x="6194425" y="1176338"/>
            <a:ext cx="363538"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defRPr/>
            </a:pPr>
            <a:r>
              <a:rPr lang="th-TH" sz="800" b="1" dirty="0">
                <a:solidFill>
                  <a:srgbClr val="FFFFFF"/>
                </a:solidFill>
                <a:latin typeface="Tahoma" pitchFamily="34" charset="0"/>
                <a:ea typeface="Arial Unicode MS" pitchFamily="34" charset="-128"/>
                <a:cs typeface="Tahoma" pitchFamily="34" charset="0"/>
              </a:rPr>
              <a:t>111</a:t>
            </a:r>
          </a:p>
        </p:txBody>
      </p:sp>
      <p:sp>
        <p:nvSpPr>
          <p:cNvPr id="16524" name="Text Box 303"/>
          <p:cNvSpPr txBox="1">
            <a:spLocks noChangeArrowheads="1"/>
          </p:cNvSpPr>
          <p:nvPr/>
        </p:nvSpPr>
        <p:spPr bwMode="auto">
          <a:xfrm>
            <a:off x="6516688" y="1125538"/>
            <a:ext cx="865187"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กิ่วคอหมา</a:t>
            </a:r>
          </a:p>
        </p:txBody>
      </p:sp>
      <p:sp>
        <p:nvSpPr>
          <p:cNvPr id="16525" name="Freeform 306"/>
          <p:cNvSpPr>
            <a:spLocks noChangeAspect="1"/>
          </p:cNvSpPr>
          <p:nvPr/>
        </p:nvSpPr>
        <p:spPr bwMode="auto">
          <a:xfrm>
            <a:off x="6176963" y="1138238"/>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26" name="Rectangle 305"/>
          <p:cNvSpPr>
            <a:spLocks noChangeArrowheads="1"/>
          </p:cNvSpPr>
          <p:nvPr/>
        </p:nvSpPr>
        <p:spPr bwMode="auto">
          <a:xfrm>
            <a:off x="6119813" y="1463675"/>
            <a:ext cx="347662"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 99</a:t>
            </a:r>
          </a:p>
        </p:txBody>
      </p:sp>
      <p:sp>
        <p:nvSpPr>
          <p:cNvPr id="16527" name="Text Box 303"/>
          <p:cNvSpPr txBox="1">
            <a:spLocks noChangeArrowheads="1"/>
          </p:cNvSpPr>
          <p:nvPr/>
        </p:nvSpPr>
        <p:spPr bwMode="auto">
          <a:xfrm>
            <a:off x="5553075" y="1412875"/>
            <a:ext cx="6032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กิ่วลม</a:t>
            </a:r>
          </a:p>
        </p:txBody>
      </p:sp>
      <p:sp>
        <p:nvSpPr>
          <p:cNvPr id="16528" name="Freeform 306"/>
          <p:cNvSpPr>
            <a:spLocks noChangeAspect="1"/>
          </p:cNvSpPr>
          <p:nvPr/>
        </p:nvSpPr>
        <p:spPr bwMode="auto">
          <a:xfrm>
            <a:off x="6105525" y="1425575"/>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29" name="Rectangle 305"/>
          <p:cNvSpPr>
            <a:spLocks noChangeArrowheads="1"/>
          </p:cNvSpPr>
          <p:nvPr/>
        </p:nvSpPr>
        <p:spPr bwMode="auto">
          <a:xfrm>
            <a:off x="6280150" y="4029075"/>
            <a:ext cx="312738"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56</a:t>
            </a:r>
          </a:p>
        </p:txBody>
      </p:sp>
      <p:sp>
        <p:nvSpPr>
          <p:cNvPr id="16530" name="Text Box 303"/>
          <p:cNvSpPr txBox="1">
            <a:spLocks noChangeArrowheads="1"/>
          </p:cNvSpPr>
          <p:nvPr/>
        </p:nvSpPr>
        <p:spPr bwMode="auto">
          <a:xfrm>
            <a:off x="5375275" y="3978275"/>
            <a:ext cx="890588"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ปราณบุรี</a:t>
            </a:r>
          </a:p>
        </p:txBody>
      </p:sp>
      <p:sp>
        <p:nvSpPr>
          <p:cNvPr id="16531" name="Freeform 306"/>
          <p:cNvSpPr>
            <a:spLocks noChangeAspect="1"/>
          </p:cNvSpPr>
          <p:nvPr/>
        </p:nvSpPr>
        <p:spPr bwMode="auto">
          <a:xfrm>
            <a:off x="6234113" y="3990975"/>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32" name="Rectangle 305"/>
          <p:cNvSpPr>
            <a:spLocks noChangeArrowheads="1"/>
          </p:cNvSpPr>
          <p:nvPr/>
        </p:nvSpPr>
        <p:spPr bwMode="auto">
          <a:xfrm>
            <a:off x="6943725" y="6445250"/>
            <a:ext cx="312738" cy="220663"/>
          </a:xfrm>
          <a:prstGeom prst="rect">
            <a:avLst/>
          </a:prstGeom>
          <a:solidFill>
            <a:srgbClr val="00FF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000000"/>
                </a:solidFill>
                <a:latin typeface="Tahoma" pitchFamily="34" charset="0"/>
                <a:ea typeface="Arial Unicode MS" pitchFamily="34" charset="-128"/>
                <a:cs typeface="Tahoma" pitchFamily="34" charset="0"/>
              </a:rPr>
              <a:t>47</a:t>
            </a:r>
          </a:p>
        </p:txBody>
      </p:sp>
      <p:sp>
        <p:nvSpPr>
          <p:cNvPr id="16533" name="Text Box 303"/>
          <p:cNvSpPr txBox="1">
            <a:spLocks noChangeArrowheads="1"/>
          </p:cNvSpPr>
          <p:nvPr/>
        </p:nvSpPr>
        <p:spPr bwMode="auto">
          <a:xfrm>
            <a:off x="6156325" y="6394450"/>
            <a:ext cx="747713"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บางลาง</a:t>
            </a:r>
          </a:p>
        </p:txBody>
      </p:sp>
      <p:sp>
        <p:nvSpPr>
          <p:cNvPr id="16534" name="Freeform 306"/>
          <p:cNvSpPr>
            <a:spLocks noChangeAspect="1"/>
          </p:cNvSpPr>
          <p:nvPr/>
        </p:nvSpPr>
        <p:spPr bwMode="auto">
          <a:xfrm>
            <a:off x="6897688" y="6407150"/>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35" name="Rectangle 305"/>
          <p:cNvSpPr>
            <a:spLocks noChangeArrowheads="1"/>
          </p:cNvSpPr>
          <p:nvPr/>
        </p:nvSpPr>
        <p:spPr bwMode="auto">
          <a:xfrm>
            <a:off x="5922963" y="5267325"/>
            <a:ext cx="312737" cy="220663"/>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80</a:t>
            </a:r>
          </a:p>
        </p:txBody>
      </p:sp>
      <p:sp>
        <p:nvSpPr>
          <p:cNvPr id="16536" name="Text Box 303"/>
          <p:cNvSpPr txBox="1">
            <a:spLocks noChangeArrowheads="1"/>
          </p:cNvSpPr>
          <p:nvPr/>
        </p:nvSpPr>
        <p:spPr bwMode="auto">
          <a:xfrm>
            <a:off x="4957763" y="5216525"/>
            <a:ext cx="950912"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รัชชประภา</a:t>
            </a:r>
          </a:p>
        </p:txBody>
      </p:sp>
      <p:sp>
        <p:nvSpPr>
          <p:cNvPr id="16537" name="Freeform 306"/>
          <p:cNvSpPr>
            <a:spLocks noChangeAspect="1"/>
          </p:cNvSpPr>
          <p:nvPr/>
        </p:nvSpPr>
        <p:spPr bwMode="auto">
          <a:xfrm>
            <a:off x="5876925" y="5229225"/>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38" name="Rectangle 305"/>
          <p:cNvSpPr>
            <a:spLocks noChangeArrowheads="1"/>
          </p:cNvSpPr>
          <p:nvPr/>
        </p:nvSpPr>
        <p:spPr bwMode="auto">
          <a:xfrm>
            <a:off x="7696200" y="2052638"/>
            <a:ext cx="347663"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 97</a:t>
            </a:r>
          </a:p>
        </p:txBody>
      </p:sp>
      <p:sp>
        <p:nvSpPr>
          <p:cNvPr id="16539" name="Text Box 303"/>
          <p:cNvSpPr txBox="1">
            <a:spLocks noChangeArrowheads="1"/>
          </p:cNvSpPr>
          <p:nvPr/>
        </p:nvSpPr>
        <p:spPr bwMode="auto">
          <a:xfrm>
            <a:off x="7596188" y="2238375"/>
            <a:ext cx="64770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ลำปาว</a:t>
            </a:r>
          </a:p>
        </p:txBody>
      </p:sp>
      <p:sp>
        <p:nvSpPr>
          <p:cNvPr id="16540" name="Freeform 306"/>
          <p:cNvSpPr>
            <a:spLocks noChangeAspect="1"/>
          </p:cNvSpPr>
          <p:nvPr/>
        </p:nvSpPr>
        <p:spPr bwMode="auto">
          <a:xfrm>
            <a:off x="7689850" y="2014538"/>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41" name="Text Box 303"/>
          <p:cNvSpPr txBox="1">
            <a:spLocks noChangeArrowheads="1"/>
          </p:cNvSpPr>
          <p:nvPr/>
        </p:nvSpPr>
        <p:spPr bwMode="auto">
          <a:xfrm>
            <a:off x="6877050" y="1898650"/>
            <a:ext cx="720725"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อุบลรัตน์</a:t>
            </a:r>
          </a:p>
        </p:txBody>
      </p:sp>
      <p:sp>
        <p:nvSpPr>
          <p:cNvPr id="16542" name="Rectangle 305"/>
          <p:cNvSpPr>
            <a:spLocks noChangeArrowheads="1"/>
          </p:cNvSpPr>
          <p:nvPr/>
        </p:nvSpPr>
        <p:spPr bwMode="auto">
          <a:xfrm>
            <a:off x="7375525" y="1751013"/>
            <a:ext cx="312738" cy="220662"/>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77</a:t>
            </a:r>
          </a:p>
        </p:txBody>
      </p:sp>
      <p:sp>
        <p:nvSpPr>
          <p:cNvPr id="16543" name="Text Box 303"/>
          <p:cNvSpPr txBox="1">
            <a:spLocks noChangeArrowheads="1"/>
          </p:cNvSpPr>
          <p:nvPr/>
        </p:nvSpPr>
        <p:spPr bwMode="auto">
          <a:xfrm>
            <a:off x="7019925" y="1484313"/>
            <a:ext cx="936625"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ห้วยหลวง</a:t>
            </a:r>
          </a:p>
        </p:txBody>
      </p:sp>
      <p:sp>
        <p:nvSpPr>
          <p:cNvPr id="16544" name="Freeform 306"/>
          <p:cNvSpPr>
            <a:spLocks noChangeAspect="1"/>
          </p:cNvSpPr>
          <p:nvPr/>
        </p:nvSpPr>
        <p:spPr bwMode="auto">
          <a:xfrm>
            <a:off x="7329488" y="1712913"/>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45" name="Rectangle 305"/>
          <p:cNvSpPr>
            <a:spLocks noChangeArrowheads="1"/>
          </p:cNvSpPr>
          <p:nvPr/>
        </p:nvSpPr>
        <p:spPr bwMode="auto">
          <a:xfrm>
            <a:off x="7326313" y="2039938"/>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smtClean="0">
                <a:solidFill>
                  <a:srgbClr val="FFFFFF"/>
                </a:solidFill>
                <a:latin typeface="Tahoma" pitchFamily="34" charset="0"/>
                <a:ea typeface="Arial Unicode MS" pitchFamily="34" charset="-128"/>
                <a:cs typeface="Tahoma" pitchFamily="34" charset="0"/>
              </a:rPr>
              <a:t>103</a:t>
            </a:r>
          </a:p>
        </p:txBody>
      </p:sp>
      <p:sp>
        <p:nvSpPr>
          <p:cNvPr id="16546" name="Freeform 306"/>
          <p:cNvSpPr>
            <a:spLocks noChangeAspect="1"/>
          </p:cNvSpPr>
          <p:nvPr/>
        </p:nvSpPr>
        <p:spPr bwMode="auto">
          <a:xfrm>
            <a:off x="7308850" y="2000250"/>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47" name="Rectangle 305"/>
          <p:cNvSpPr>
            <a:spLocks noChangeArrowheads="1"/>
          </p:cNvSpPr>
          <p:nvPr/>
        </p:nvSpPr>
        <p:spPr bwMode="auto">
          <a:xfrm>
            <a:off x="7845425" y="1824038"/>
            <a:ext cx="363538"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en-US" sz="800" b="1" smtClean="0">
                <a:solidFill>
                  <a:srgbClr val="FFFFFF"/>
                </a:solidFill>
                <a:latin typeface="Tahoma" pitchFamily="34" charset="0"/>
                <a:ea typeface="Arial Unicode MS" pitchFamily="34" charset="-128"/>
                <a:cs typeface="Tahoma" pitchFamily="34" charset="0"/>
              </a:rPr>
              <a:t>102</a:t>
            </a:r>
            <a:endParaRPr lang="th-TH" sz="800" b="1" smtClean="0">
              <a:solidFill>
                <a:srgbClr val="FFFFFF"/>
              </a:solidFill>
              <a:latin typeface="Tahoma" pitchFamily="34" charset="0"/>
              <a:ea typeface="Arial Unicode MS" pitchFamily="34" charset="-128"/>
              <a:cs typeface="Tahoma" pitchFamily="34" charset="0"/>
            </a:endParaRPr>
          </a:p>
        </p:txBody>
      </p:sp>
      <p:sp>
        <p:nvSpPr>
          <p:cNvPr id="16548" name="Text Box 303"/>
          <p:cNvSpPr txBox="1">
            <a:spLocks noChangeArrowheads="1"/>
          </p:cNvSpPr>
          <p:nvPr/>
        </p:nvSpPr>
        <p:spPr bwMode="auto">
          <a:xfrm>
            <a:off x="7812088" y="1557338"/>
            <a:ext cx="60325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น้ำอูน</a:t>
            </a:r>
          </a:p>
        </p:txBody>
      </p:sp>
      <p:sp>
        <p:nvSpPr>
          <p:cNvPr id="16549" name="Freeform 306"/>
          <p:cNvSpPr>
            <a:spLocks noChangeAspect="1"/>
          </p:cNvSpPr>
          <p:nvPr/>
        </p:nvSpPr>
        <p:spPr bwMode="auto">
          <a:xfrm>
            <a:off x="7832725" y="1785938"/>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50" name="Rectangle 305"/>
          <p:cNvSpPr>
            <a:spLocks noChangeArrowheads="1"/>
          </p:cNvSpPr>
          <p:nvPr/>
        </p:nvSpPr>
        <p:spPr bwMode="auto">
          <a:xfrm>
            <a:off x="8148638" y="2039938"/>
            <a:ext cx="347662"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 94</a:t>
            </a:r>
          </a:p>
        </p:txBody>
      </p:sp>
      <p:sp>
        <p:nvSpPr>
          <p:cNvPr id="16551" name="Text Box 303"/>
          <p:cNvSpPr txBox="1">
            <a:spLocks noChangeArrowheads="1"/>
          </p:cNvSpPr>
          <p:nvPr/>
        </p:nvSpPr>
        <p:spPr bwMode="auto">
          <a:xfrm>
            <a:off x="8432800" y="1844675"/>
            <a:ext cx="6032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น้ำพุง</a:t>
            </a:r>
          </a:p>
        </p:txBody>
      </p:sp>
      <p:sp>
        <p:nvSpPr>
          <p:cNvPr id="16552" name="Freeform 306"/>
          <p:cNvSpPr>
            <a:spLocks noChangeAspect="1"/>
          </p:cNvSpPr>
          <p:nvPr/>
        </p:nvSpPr>
        <p:spPr bwMode="auto">
          <a:xfrm>
            <a:off x="8121650" y="2001838"/>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53" name="Rectangle 305"/>
          <p:cNvSpPr>
            <a:spLocks noChangeArrowheads="1"/>
          </p:cNvSpPr>
          <p:nvPr/>
        </p:nvSpPr>
        <p:spPr bwMode="auto">
          <a:xfrm>
            <a:off x="8599488" y="2759075"/>
            <a:ext cx="312737"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94</a:t>
            </a:r>
          </a:p>
        </p:txBody>
      </p:sp>
      <p:sp>
        <p:nvSpPr>
          <p:cNvPr id="16554" name="Text Box 303"/>
          <p:cNvSpPr txBox="1">
            <a:spLocks noChangeArrowheads="1"/>
          </p:cNvSpPr>
          <p:nvPr/>
        </p:nvSpPr>
        <p:spPr bwMode="auto">
          <a:xfrm>
            <a:off x="8532813" y="2479675"/>
            <a:ext cx="719137"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สิรินธร</a:t>
            </a:r>
          </a:p>
        </p:txBody>
      </p:sp>
      <p:sp>
        <p:nvSpPr>
          <p:cNvPr id="16555" name="Freeform 306"/>
          <p:cNvSpPr>
            <a:spLocks noChangeAspect="1"/>
          </p:cNvSpPr>
          <p:nvPr/>
        </p:nvSpPr>
        <p:spPr bwMode="auto">
          <a:xfrm>
            <a:off x="8553450" y="2720975"/>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56" name="Rectangle 305"/>
          <p:cNvSpPr>
            <a:spLocks noChangeArrowheads="1"/>
          </p:cNvSpPr>
          <p:nvPr/>
        </p:nvSpPr>
        <p:spPr bwMode="auto">
          <a:xfrm>
            <a:off x="6661150" y="3644900"/>
            <a:ext cx="312738"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90</a:t>
            </a:r>
          </a:p>
        </p:txBody>
      </p:sp>
      <p:sp>
        <p:nvSpPr>
          <p:cNvPr id="16557" name="Text Box 303"/>
          <p:cNvSpPr txBox="1">
            <a:spLocks noChangeArrowheads="1"/>
          </p:cNvSpPr>
          <p:nvPr/>
        </p:nvSpPr>
        <p:spPr bwMode="auto">
          <a:xfrm>
            <a:off x="6443663" y="3357563"/>
            <a:ext cx="719137"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บางพระ</a:t>
            </a:r>
          </a:p>
        </p:txBody>
      </p:sp>
      <p:sp>
        <p:nvSpPr>
          <p:cNvPr id="16558" name="Freeform 306"/>
          <p:cNvSpPr>
            <a:spLocks noChangeAspect="1"/>
          </p:cNvSpPr>
          <p:nvPr/>
        </p:nvSpPr>
        <p:spPr bwMode="auto">
          <a:xfrm>
            <a:off x="6613525" y="3703638"/>
            <a:ext cx="395288" cy="192087"/>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59" name="Rectangle 305"/>
          <p:cNvSpPr>
            <a:spLocks noChangeArrowheads="1"/>
          </p:cNvSpPr>
          <p:nvPr/>
        </p:nvSpPr>
        <p:spPr bwMode="auto">
          <a:xfrm>
            <a:off x="6973888" y="3624263"/>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smtClean="0">
                <a:solidFill>
                  <a:srgbClr val="FFFFFF"/>
                </a:solidFill>
                <a:latin typeface="Tahoma" pitchFamily="34" charset="0"/>
                <a:ea typeface="Arial Unicode MS" pitchFamily="34" charset="-128"/>
                <a:cs typeface="Tahoma" pitchFamily="34" charset="0"/>
              </a:rPr>
              <a:t>100</a:t>
            </a:r>
          </a:p>
        </p:txBody>
      </p:sp>
      <p:sp>
        <p:nvSpPr>
          <p:cNvPr id="16560" name="Text Box 303"/>
          <p:cNvSpPr txBox="1">
            <a:spLocks noChangeArrowheads="1"/>
          </p:cNvSpPr>
          <p:nvPr/>
        </p:nvSpPr>
        <p:spPr bwMode="auto">
          <a:xfrm>
            <a:off x="6804025" y="3860800"/>
            <a:ext cx="1008063"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หนองปลาไหล</a:t>
            </a:r>
          </a:p>
        </p:txBody>
      </p:sp>
      <p:sp>
        <p:nvSpPr>
          <p:cNvPr id="16561" name="Freeform 306"/>
          <p:cNvSpPr>
            <a:spLocks noChangeAspect="1"/>
          </p:cNvSpPr>
          <p:nvPr/>
        </p:nvSpPr>
        <p:spPr bwMode="auto">
          <a:xfrm>
            <a:off x="6969125" y="3586163"/>
            <a:ext cx="395288" cy="2889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62" name="Rectangle 305"/>
          <p:cNvSpPr>
            <a:spLocks noChangeArrowheads="1"/>
          </p:cNvSpPr>
          <p:nvPr/>
        </p:nvSpPr>
        <p:spPr bwMode="auto">
          <a:xfrm>
            <a:off x="7346950" y="3695700"/>
            <a:ext cx="363538"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smtClean="0">
                <a:solidFill>
                  <a:srgbClr val="FFFFFF"/>
                </a:solidFill>
                <a:latin typeface="Tahoma" pitchFamily="34" charset="0"/>
                <a:ea typeface="Arial Unicode MS" pitchFamily="34" charset="-128"/>
                <a:cs typeface="Tahoma" pitchFamily="34" charset="0"/>
              </a:rPr>
              <a:t>101</a:t>
            </a:r>
          </a:p>
        </p:txBody>
      </p:sp>
      <p:sp>
        <p:nvSpPr>
          <p:cNvPr id="16563" name="Text Box 303"/>
          <p:cNvSpPr txBox="1">
            <a:spLocks noChangeArrowheads="1"/>
          </p:cNvSpPr>
          <p:nvPr/>
        </p:nvSpPr>
        <p:spPr bwMode="auto">
          <a:xfrm>
            <a:off x="7669213" y="3644900"/>
            <a:ext cx="719137"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ประแสร์</a:t>
            </a:r>
          </a:p>
        </p:txBody>
      </p:sp>
      <p:sp>
        <p:nvSpPr>
          <p:cNvPr id="16564" name="Freeform 306"/>
          <p:cNvSpPr>
            <a:spLocks noChangeAspect="1"/>
          </p:cNvSpPr>
          <p:nvPr/>
        </p:nvSpPr>
        <p:spPr bwMode="auto">
          <a:xfrm>
            <a:off x="7329488" y="3657600"/>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65" name="Rectangle 305"/>
          <p:cNvSpPr>
            <a:spLocks noChangeArrowheads="1"/>
          </p:cNvSpPr>
          <p:nvPr/>
        </p:nvSpPr>
        <p:spPr bwMode="auto">
          <a:xfrm>
            <a:off x="6870700" y="3119438"/>
            <a:ext cx="312738"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en-US" sz="900" b="1" smtClean="0">
                <a:solidFill>
                  <a:srgbClr val="FFFFFF"/>
                </a:solidFill>
                <a:latin typeface="Tahoma" pitchFamily="34" charset="0"/>
                <a:ea typeface="Arial Unicode MS" pitchFamily="34" charset="-128"/>
                <a:cs typeface="Tahoma" pitchFamily="34" charset="0"/>
              </a:rPr>
              <a:t>96</a:t>
            </a:r>
            <a:endParaRPr lang="th-TH" sz="900" b="1" smtClean="0">
              <a:solidFill>
                <a:srgbClr val="FFFFFF"/>
              </a:solidFill>
              <a:latin typeface="Tahoma" pitchFamily="34" charset="0"/>
              <a:ea typeface="Arial Unicode MS" pitchFamily="34" charset="-128"/>
              <a:cs typeface="Tahoma" pitchFamily="34" charset="0"/>
            </a:endParaRPr>
          </a:p>
        </p:txBody>
      </p:sp>
      <p:sp>
        <p:nvSpPr>
          <p:cNvPr id="16566" name="Text Box 303"/>
          <p:cNvSpPr txBox="1">
            <a:spLocks noChangeArrowheads="1"/>
          </p:cNvSpPr>
          <p:nvPr/>
        </p:nvSpPr>
        <p:spPr bwMode="auto">
          <a:xfrm>
            <a:off x="6278563" y="3132138"/>
            <a:ext cx="603250" cy="3873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ขุนด่านฯ</a:t>
            </a:r>
          </a:p>
        </p:txBody>
      </p:sp>
      <p:sp>
        <p:nvSpPr>
          <p:cNvPr id="16567" name="Freeform 306"/>
          <p:cNvSpPr>
            <a:spLocks noChangeAspect="1"/>
          </p:cNvSpPr>
          <p:nvPr/>
        </p:nvSpPr>
        <p:spPr bwMode="auto">
          <a:xfrm>
            <a:off x="6824663" y="3068638"/>
            <a:ext cx="395287" cy="2889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68" name="Rectangle 305"/>
          <p:cNvSpPr>
            <a:spLocks noChangeArrowheads="1"/>
          </p:cNvSpPr>
          <p:nvPr/>
        </p:nvSpPr>
        <p:spPr bwMode="auto">
          <a:xfrm>
            <a:off x="7265988" y="3335338"/>
            <a:ext cx="347662" cy="220662"/>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 98</a:t>
            </a:r>
          </a:p>
        </p:txBody>
      </p:sp>
      <p:sp>
        <p:nvSpPr>
          <p:cNvPr id="16569" name="Text Box 303"/>
          <p:cNvSpPr txBox="1">
            <a:spLocks noChangeArrowheads="1"/>
          </p:cNvSpPr>
          <p:nvPr/>
        </p:nvSpPr>
        <p:spPr bwMode="auto">
          <a:xfrm>
            <a:off x="7596188" y="3284538"/>
            <a:ext cx="863600" cy="265112"/>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คลองสียัด</a:t>
            </a:r>
          </a:p>
        </p:txBody>
      </p:sp>
      <p:sp>
        <p:nvSpPr>
          <p:cNvPr id="16570" name="Freeform 306"/>
          <p:cNvSpPr>
            <a:spLocks noChangeAspect="1"/>
          </p:cNvSpPr>
          <p:nvPr/>
        </p:nvSpPr>
        <p:spPr bwMode="auto">
          <a:xfrm>
            <a:off x="7258050" y="3357563"/>
            <a:ext cx="395288" cy="2159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71" name="Rectangle 305"/>
          <p:cNvSpPr>
            <a:spLocks noChangeArrowheads="1"/>
          </p:cNvSpPr>
          <p:nvPr/>
        </p:nvSpPr>
        <p:spPr bwMode="auto">
          <a:xfrm>
            <a:off x="7058025" y="2184400"/>
            <a:ext cx="347663" cy="220663"/>
          </a:xfrm>
          <a:prstGeom prst="rect">
            <a:avLst/>
          </a:prstGeom>
          <a:solidFill>
            <a:srgbClr val="FF0000"/>
          </a:solidFill>
          <a:ln w="9525">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 98</a:t>
            </a:r>
          </a:p>
        </p:txBody>
      </p:sp>
      <p:sp>
        <p:nvSpPr>
          <p:cNvPr id="16572" name="Text Box 303"/>
          <p:cNvSpPr txBox="1">
            <a:spLocks noChangeArrowheads="1"/>
          </p:cNvSpPr>
          <p:nvPr/>
        </p:nvSpPr>
        <p:spPr bwMode="auto">
          <a:xfrm>
            <a:off x="6877050" y="2349500"/>
            <a:ext cx="719138"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จุฬาภรณ์</a:t>
            </a:r>
          </a:p>
        </p:txBody>
      </p:sp>
      <p:sp>
        <p:nvSpPr>
          <p:cNvPr id="16573" name="Freeform 306"/>
          <p:cNvSpPr>
            <a:spLocks noChangeAspect="1"/>
          </p:cNvSpPr>
          <p:nvPr/>
        </p:nvSpPr>
        <p:spPr bwMode="auto">
          <a:xfrm>
            <a:off x="7040563" y="2146300"/>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74" name="Rectangle 305"/>
          <p:cNvSpPr>
            <a:spLocks noChangeArrowheads="1"/>
          </p:cNvSpPr>
          <p:nvPr/>
        </p:nvSpPr>
        <p:spPr bwMode="auto">
          <a:xfrm>
            <a:off x="6745288" y="2819400"/>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smtClean="0">
                <a:solidFill>
                  <a:srgbClr val="FFFFFF"/>
                </a:solidFill>
                <a:latin typeface="Tahoma" pitchFamily="34" charset="0"/>
                <a:ea typeface="Arial Unicode MS" pitchFamily="34" charset="-128"/>
                <a:cs typeface="Tahoma" pitchFamily="34" charset="0"/>
              </a:rPr>
              <a:t>128</a:t>
            </a:r>
          </a:p>
        </p:txBody>
      </p:sp>
      <p:sp>
        <p:nvSpPr>
          <p:cNvPr id="16575" name="Text Box 303"/>
          <p:cNvSpPr txBox="1">
            <a:spLocks noChangeArrowheads="1"/>
          </p:cNvSpPr>
          <p:nvPr/>
        </p:nvSpPr>
        <p:spPr bwMode="auto">
          <a:xfrm>
            <a:off x="6588125" y="2565400"/>
            <a:ext cx="603250" cy="265113"/>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ป่าสัก</a:t>
            </a:r>
          </a:p>
        </p:txBody>
      </p:sp>
      <p:sp>
        <p:nvSpPr>
          <p:cNvPr id="16576" name="Freeform 306"/>
          <p:cNvSpPr>
            <a:spLocks noChangeAspect="1"/>
          </p:cNvSpPr>
          <p:nvPr/>
        </p:nvSpPr>
        <p:spPr bwMode="auto">
          <a:xfrm>
            <a:off x="6727825" y="2781300"/>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77" name="Text Box 322"/>
          <p:cNvSpPr txBox="1">
            <a:spLocks noChangeArrowheads="1"/>
          </p:cNvSpPr>
          <p:nvPr/>
        </p:nvSpPr>
        <p:spPr bwMode="auto">
          <a:xfrm rot="-2299759">
            <a:off x="7235825" y="2492375"/>
            <a:ext cx="735013"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ลำตะคอง</a:t>
            </a:r>
          </a:p>
        </p:txBody>
      </p:sp>
      <p:sp>
        <p:nvSpPr>
          <p:cNvPr id="16578" name="Text Box 322"/>
          <p:cNvSpPr txBox="1">
            <a:spLocks noChangeArrowheads="1"/>
          </p:cNvSpPr>
          <p:nvPr/>
        </p:nvSpPr>
        <p:spPr bwMode="auto">
          <a:xfrm rot="-2299759">
            <a:off x="7380288" y="2565400"/>
            <a:ext cx="860425"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ลำพระเพลิง</a:t>
            </a:r>
          </a:p>
        </p:txBody>
      </p:sp>
      <p:sp>
        <p:nvSpPr>
          <p:cNvPr id="16579" name="Text Box 322"/>
          <p:cNvSpPr txBox="1">
            <a:spLocks noChangeArrowheads="1"/>
          </p:cNvSpPr>
          <p:nvPr/>
        </p:nvSpPr>
        <p:spPr bwMode="auto">
          <a:xfrm rot="-2299759">
            <a:off x="7740650" y="2636838"/>
            <a:ext cx="568325"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มูลบน</a:t>
            </a:r>
          </a:p>
        </p:txBody>
      </p:sp>
      <p:sp>
        <p:nvSpPr>
          <p:cNvPr id="16580" name="Text Box 322"/>
          <p:cNvSpPr txBox="1">
            <a:spLocks noChangeArrowheads="1"/>
          </p:cNvSpPr>
          <p:nvPr/>
        </p:nvSpPr>
        <p:spPr bwMode="auto">
          <a:xfrm rot="-2299759">
            <a:off x="8040688" y="2598738"/>
            <a:ext cx="638175" cy="234950"/>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000" b="1" smtClean="0">
                <a:solidFill>
                  <a:srgbClr val="0000FF"/>
                </a:solidFill>
                <a:latin typeface="Tahoma" pitchFamily="34" charset="0"/>
                <a:ea typeface="Arial Unicode MS" pitchFamily="34" charset="-128"/>
                <a:cs typeface="Tahoma" pitchFamily="34" charset="0"/>
              </a:rPr>
              <a:t>ลำแซะ</a:t>
            </a:r>
          </a:p>
        </p:txBody>
      </p:sp>
      <p:sp>
        <p:nvSpPr>
          <p:cNvPr id="16581" name="Rectangle 305"/>
          <p:cNvSpPr>
            <a:spLocks noChangeArrowheads="1"/>
          </p:cNvSpPr>
          <p:nvPr/>
        </p:nvSpPr>
        <p:spPr bwMode="auto">
          <a:xfrm>
            <a:off x="7097713" y="2862263"/>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smtClean="0">
                <a:solidFill>
                  <a:srgbClr val="FFFFFF"/>
                </a:solidFill>
                <a:latin typeface="Tahoma" pitchFamily="34" charset="0"/>
                <a:ea typeface="Arial Unicode MS" pitchFamily="34" charset="-128"/>
                <a:cs typeface="Tahoma" pitchFamily="34" charset="0"/>
              </a:rPr>
              <a:t>108</a:t>
            </a:r>
          </a:p>
        </p:txBody>
      </p:sp>
      <p:sp>
        <p:nvSpPr>
          <p:cNvPr id="16582" name="Freeform 306"/>
          <p:cNvSpPr>
            <a:spLocks noChangeAspect="1"/>
          </p:cNvSpPr>
          <p:nvPr/>
        </p:nvSpPr>
        <p:spPr bwMode="auto">
          <a:xfrm>
            <a:off x="7080250" y="2911475"/>
            <a:ext cx="395288" cy="18415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83" name="Rectangle 305"/>
          <p:cNvSpPr>
            <a:spLocks noChangeArrowheads="1"/>
          </p:cNvSpPr>
          <p:nvPr/>
        </p:nvSpPr>
        <p:spPr bwMode="auto">
          <a:xfrm>
            <a:off x="8010525" y="2962275"/>
            <a:ext cx="363538"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smtClean="0">
                <a:solidFill>
                  <a:srgbClr val="FFFFFF"/>
                </a:solidFill>
                <a:latin typeface="Tahoma" pitchFamily="34" charset="0"/>
                <a:ea typeface="Arial Unicode MS" pitchFamily="34" charset="-128"/>
                <a:cs typeface="Tahoma" pitchFamily="34" charset="0"/>
              </a:rPr>
              <a:t>107</a:t>
            </a:r>
          </a:p>
        </p:txBody>
      </p:sp>
      <p:sp>
        <p:nvSpPr>
          <p:cNvPr id="16584" name="Freeform 306"/>
          <p:cNvSpPr>
            <a:spLocks noChangeAspect="1"/>
          </p:cNvSpPr>
          <p:nvPr/>
        </p:nvSpPr>
        <p:spPr bwMode="auto">
          <a:xfrm>
            <a:off x="7977188" y="2997200"/>
            <a:ext cx="395287" cy="2032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85" name="Rectangle 305"/>
          <p:cNvSpPr>
            <a:spLocks noChangeArrowheads="1"/>
          </p:cNvSpPr>
          <p:nvPr/>
        </p:nvSpPr>
        <p:spPr bwMode="auto">
          <a:xfrm>
            <a:off x="7342188" y="3022600"/>
            <a:ext cx="312737"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93</a:t>
            </a:r>
          </a:p>
        </p:txBody>
      </p:sp>
      <p:sp>
        <p:nvSpPr>
          <p:cNvPr id="16586" name="Freeform 306"/>
          <p:cNvSpPr>
            <a:spLocks noChangeAspect="1"/>
          </p:cNvSpPr>
          <p:nvPr/>
        </p:nvSpPr>
        <p:spPr bwMode="auto">
          <a:xfrm>
            <a:off x="7308850" y="3068638"/>
            <a:ext cx="395288" cy="192087"/>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587" name="Rectangle 305"/>
          <p:cNvSpPr>
            <a:spLocks noChangeArrowheads="1"/>
          </p:cNvSpPr>
          <p:nvPr/>
        </p:nvSpPr>
        <p:spPr bwMode="auto">
          <a:xfrm>
            <a:off x="7650163" y="2962275"/>
            <a:ext cx="363537" cy="206375"/>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800" b="1" smtClean="0">
                <a:solidFill>
                  <a:srgbClr val="FFFFFF"/>
                </a:solidFill>
                <a:latin typeface="Tahoma" pitchFamily="34" charset="0"/>
                <a:ea typeface="Arial Unicode MS" pitchFamily="34" charset="-128"/>
                <a:cs typeface="Tahoma" pitchFamily="34" charset="0"/>
              </a:rPr>
              <a:t>101</a:t>
            </a:r>
          </a:p>
        </p:txBody>
      </p:sp>
      <p:sp>
        <p:nvSpPr>
          <p:cNvPr id="16588" name="Freeform 306"/>
          <p:cNvSpPr>
            <a:spLocks noChangeAspect="1"/>
          </p:cNvSpPr>
          <p:nvPr/>
        </p:nvSpPr>
        <p:spPr bwMode="auto">
          <a:xfrm>
            <a:off x="7626350" y="2997200"/>
            <a:ext cx="395288" cy="203200"/>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grpSp>
        <p:nvGrpSpPr>
          <p:cNvPr id="2" name="Group 227"/>
          <p:cNvGrpSpPr>
            <a:grpSpLocks/>
          </p:cNvGrpSpPr>
          <p:nvPr/>
        </p:nvGrpSpPr>
        <p:grpSpPr bwMode="auto">
          <a:xfrm>
            <a:off x="2143125" y="4429125"/>
            <a:ext cx="2436813" cy="1268413"/>
            <a:chOff x="5201" y="2623"/>
            <a:chExt cx="1535" cy="799"/>
          </a:xfrm>
        </p:grpSpPr>
        <p:sp>
          <p:nvSpPr>
            <p:cNvPr id="16633" name="Text Box 162"/>
            <p:cNvSpPr txBox="1">
              <a:spLocks noChangeArrowheads="1"/>
            </p:cNvSpPr>
            <p:nvPr/>
          </p:nvSpPr>
          <p:spPr bwMode="auto">
            <a:xfrm>
              <a:off x="5368" y="2623"/>
              <a:ext cx="1368" cy="799"/>
            </a:xfrm>
            <a:prstGeom prst="rect">
              <a:avLst/>
            </a:prstGeom>
            <a:noFill/>
            <a:ln w="9525" algn="ctr">
              <a:noFill/>
              <a:miter lim="800000"/>
              <a:headEnd/>
              <a:tailEnd/>
            </a:ln>
            <a:effectLst>
              <a:prstShdw prst="shdw17" dist="17961" dir="2700000">
                <a:srgbClr val="6C6158"/>
              </a:prstShdw>
            </a:effectLst>
          </p:spPr>
          <p:txBody>
            <a:bodyPr lIns="82136" tIns="41064" rIns="82136" bIns="41064">
              <a:spAutoFit/>
            </a:bodyPr>
            <a:lstStyle/>
            <a:p>
              <a:pPr>
                <a:spcBef>
                  <a:spcPct val="50000"/>
                </a:spcBef>
                <a:buFont typeface="Wingdings" pitchFamily="2" charset="2"/>
                <a:buNone/>
              </a:pPr>
              <a:r>
                <a:rPr lang="en-US" sz="1400" b="1" smtClean="0">
                  <a:solidFill>
                    <a:srgbClr val="FF0000"/>
                  </a:solidFill>
                  <a:latin typeface="Cordia New" pitchFamily="34" charset="-34"/>
                  <a:cs typeface="Cordia New" pitchFamily="34" charset="-34"/>
                </a:rPr>
                <a:t>81% </a:t>
              </a:r>
              <a:r>
                <a:rPr lang="th-TH" sz="1400" b="1" smtClean="0">
                  <a:solidFill>
                    <a:srgbClr val="FF0000"/>
                  </a:solidFill>
                  <a:latin typeface="Cordia New" pitchFamily="34" charset="-34"/>
                  <a:cs typeface="Cordia New" pitchFamily="34" charset="-34"/>
                </a:rPr>
                <a:t>ขึ้นไป  เกณฑ์น้ำดีมาก  8 แห่ง</a:t>
              </a:r>
            </a:p>
            <a:p>
              <a:pPr>
                <a:spcBef>
                  <a:spcPct val="50000"/>
                </a:spcBef>
              </a:pPr>
              <a:r>
                <a:rPr lang="th-TH" sz="1400" b="1" smtClean="0">
                  <a:solidFill>
                    <a:srgbClr val="0000FF"/>
                  </a:solidFill>
                  <a:latin typeface="Cordia New" pitchFamily="34" charset="-34"/>
                  <a:cs typeface="Cordia New" pitchFamily="34" charset="-34"/>
                </a:rPr>
                <a:t>51</a:t>
              </a:r>
              <a:r>
                <a:rPr lang="en-US" sz="1400" b="1" smtClean="0">
                  <a:solidFill>
                    <a:srgbClr val="0000FF"/>
                  </a:solidFill>
                  <a:latin typeface="Cordia New" pitchFamily="34" charset="-34"/>
                  <a:cs typeface="Cordia New" pitchFamily="34" charset="-34"/>
                </a:rPr>
                <a:t> - </a:t>
              </a:r>
              <a:r>
                <a:rPr lang="th-TH" sz="1400" b="1" smtClean="0">
                  <a:solidFill>
                    <a:srgbClr val="0000FF"/>
                  </a:solidFill>
                  <a:latin typeface="Cordia New" pitchFamily="34" charset="-34"/>
                  <a:cs typeface="Cordia New" pitchFamily="34" charset="-34"/>
                </a:rPr>
                <a:t>80</a:t>
              </a:r>
              <a:r>
                <a:rPr lang="en-US" sz="1400" b="1" smtClean="0">
                  <a:solidFill>
                    <a:srgbClr val="0000FF"/>
                  </a:solidFill>
                  <a:latin typeface="Cordia New" pitchFamily="34" charset="-34"/>
                  <a:cs typeface="Cordia New" pitchFamily="34" charset="-34"/>
                </a:rPr>
                <a:t>%</a:t>
              </a:r>
              <a:r>
                <a:rPr lang="th-TH" sz="1400" b="1" smtClean="0">
                  <a:solidFill>
                    <a:srgbClr val="0000FF"/>
                  </a:solidFill>
                  <a:latin typeface="Cordia New" pitchFamily="34" charset="-34"/>
                  <a:cs typeface="Cordia New" pitchFamily="34" charset="-34"/>
                </a:rPr>
                <a:t>   เกณฑ์น้ำดี   15  แห่ง</a:t>
              </a:r>
            </a:p>
            <a:p>
              <a:pPr>
                <a:spcBef>
                  <a:spcPct val="50000"/>
                </a:spcBef>
              </a:pPr>
              <a:r>
                <a:rPr lang="en-US" sz="1400" b="1" smtClean="0">
                  <a:solidFill>
                    <a:srgbClr val="006600"/>
                  </a:solidFill>
                  <a:latin typeface="Cordia New" pitchFamily="34" charset="-34"/>
                  <a:cs typeface="Cordia New" pitchFamily="34" charset="-34"/>
                </a:rPr>
                <a:t>31 - </a:t>
              </a:r>
              <a:r>
                <a:rPr lang="th-TH" sz="1400" b="1" smtClean="0">
                  <a:solidFill>
                    <a:srgbClr val="006600"/>
                  </a:solidFill>
                  <a:latin typeface="Cordia New" pitchFamily="34" charset="-34"/>
                  <a:cs typeface="Cordia New" pitchFamily="34" charset="-34"/>
                </a:rPr>
                <a:t>5</a:t>
              </a:r>
              <a:r>
                <a:rPr lang="en-US" sz="1400" b="1" smtClean="0">
                  <a:solidFill>
                    <a:srgbClr val="006600"/>
                  </a:solidFill>
                  <a:latin typeface="Cordia New" pitchFamily="34" charset="-34"/>
                  <a:cs typeface="Cordia New" pitchFamily="34" charset="-34"/>
                </a:rPr>
                <a:t>0%</a:t>
              </a:r>
              <a:r>
                <a:rPr lang="th-TH" sz="1400" b="1" smtClean="0">
                  <a:solidFill>
                    <a:srgbClr val="006600"/>
                  </a:solidFill>
                  <a:latin typeface="Cordia New" pitchFamily="34" charset="-34"/>
                  <a:cs typeface="Cordia New" pitchFamily="34" charset="-34"/>
                </a:rPr>
                <a:t>   เกณฑ์น้ำพอใช้  8  แห่ง</a:t>
              </a:r>
            </a:p>
            <a:p>
              <a:pPr>
                <a:spcBef>
                  <a:spcPct val="50000"/>
                </a:spcBef>
              </a:pPr>
              <a:r>
                <a:rPr lang="en-US" sz="1400" b="1" smtClean="0">
                  <a:solidFill>
                    <a:srgbClr val="FF9900"/>
                  </a:solidFill>
                  <a:latin typeface="Cordia New" pitchFamily="34" charset="-34"/>
                  <a:cs typeface="Calibri" pitchFamily="34" charset="0"/>
                </a:rPr>
                <a:t>≤</a:t>
              </a:r>
              <a:r>
                <a:rPr lang="en-US" sz="1400" b="1" smtClean="0">
                  <a:solidFill>
                    <a:srgbClr val="FF9900"/>
                  </a:solidFill>
                  <a:latin typeface="Cordia New" pitchFamily="34" charset="-34"/>
                  <a:cs typeface="Cordia New" pitchFamily="34" charset="-34"/>
                </a:rPr>
                <a:t> 30% </a:t>
              </a:r>
              <a:r>
                <a:rPr lang="th-TH" sz="1400" b="1" smtClean="0">
                  <a:solidFill>
                    <a:srgbClr val="FF9900"/>
                  </a:solidFill>
                  <a:latin typeface="Cordia New" pitchFamily="34" charset="-34"/>
                  <a:cs typeface="Cordia New" pitchFamily="34" charset="-34"/>
                </a:rPr>
                <a:t>     เกณฑ์น้ำน้อย  2  แห่ง</a:t>
              </a:r>
            </a:p>
          </p:txBody>
        </p:sp>
        <p:sp>
          <p:nvSpPr>
            <p:cNvPr id="16634" name="Rectangle 223"/>
            <p:cNvSpPr>
              <a:spLocks noChangeArrowheads="1"/>
            </p:cNvSpPr>
            <p:nvPr/>
          </p:nvSpPr>
          <p:spPr bwMode="auto">
            <a:xfrm>
              <a:off x="5201" y="3261"/>
              <a:ext cx="113" cy="86"/>
            </a:xfrm>
            <a:prstGeom prst="rect">
              <a:avLst/>
            </a:prstGeom>
            <a:solidFill>
              <a:srgbClr val="FFFF00"/>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FFFF00"/>
              </a:extrusionClr>
            </a:sp3d>
          </p:spPr>
          <p:txBody>
            <a:bodyPr wrap="none" anchor="ctr">
              <a:flatTx/>
            </a:bodyPr>
            <a:lstStyle/>
            <a:p>
              <a:endParaRPr lang="th-TH" b="1" smtClean="0">
                <a:solidFill>
                  <a:srgbClr val="000000"/>
                </a:solidFill>
              </a:endParaRPr>
            </a:p>
          </p:txBody>
        </p:sp>
        <p:sp>
          <p:nvSpPr>
            <p:cNvPr id="16635" name="Rectangle 224"/>
            <p:cNvSpPr>
              <a:spLocks noChangeArrowheads="1"/>
            </p:cNvSpPr>
            <p:nvPr/>
          </p:nvSpPr>
          <p:spPr bwMode="auto">
            <a:xfrm>
              <a:off x="5206" y="3057"/>
              <a:ext cx="113" cy="86"/>
            </a:xfrm>
            <a:prstGeom prst="rect">
              <a:avLst/>
            </a:prstGeom>
            <a:solidFill>
              <a:srgbClr val="66FF33"/>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66FF33"/>
              </a:extrusionClr>
            </a:sp3d>
          </p:spPr>
          <p:txBody>
            <a:bodyPr wrap="none" anchor="ctr">
              <a:flatTx/>
            </a:bodyPr>
            <a:lstStyle/>
            <a:p>
              <a:endParaRPr lang="th-TH" b="1" smtClean="0">
                <a:solidFill>
                  <a:srgbClr val="000000"/>
                </a:solidFill>
              </a:endParaRPr>
            </a:p>
          </p:txBody>
        </p:sp>
        <p:sp>
          <p:nvSpPr>
            <p:cNvPr id="16636" name="Rectangle 225"/>
            <p:cNvSpPr>
              <a:spLocks noChangeArrowheads="1"/>
            </p:cNvSpPr>
            <p:nvPr/>
          </p:nvSpPr>
          <p:spPr bwMode="auto">
            <a:xfrm>
              <a:off x="5216" y="2684"/>
              <a:ext cx="113" cy="86"/>
            </a:xfrm>
            <a:prstGeom prst="rect">
              <a:avLst/>
            </a:prstGeom>
            <a:solidFill>
              <a:srgbClr val="FF0000"/>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FF0000"/>
              </a:extrusionClr>
            </a:sp3d>
          </p:spPr>
          <p:txBody>
            <a:bodyPr wrap="none" anchor="ctr">
              <a:flatTx/>
            </a:bodyPr>
            <a:lstStyle/>
            <a:p>
              <a:endParaRPr lang="th-TH" b="1" smtClean="0">
                <a:solidFill>
                  <a:srgbClr val="000000"/>
                </a:solidFill>
              </a:endParaRPr>
            </a:p>
          </p:txBody>
        </p:sp>
        <p:sp>
          <p:nvSpPr>
            <p:cNvPr id="16637" name="Rectangle 226"/>
            <p:cNvSpPr>
              <a:spLocks noChangeArrowheads="1"/>
            </p:cNvSpPr>
            <p:nvPr/>
          </p:nvSpPr>
          <p:spPr bwMode="auto">
            <a:xfrm>
              <a:off x="5216" y="2867"/>
              <a:ext cx="113" cy="86"/>
            </a:xfrm>
            <a:prstGeom prst="rect">
              <a:avLst/>
            </a:prstGeom>
            <a:solidFill>
              <a:srgbClr val="3366FF"/>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3366FF"/>
              </a:extrusionClr>
            </a:sp3d>
          </p:spPr>
          <p:txBody>
            <a:bodyPr wrap="none" anchor="ctr">
              <a:flatTx/>
            </a:bodyPr>
            <a:lstStyle/>
            <a:p>
              <a:endParaRPr lang="th-TH" b="1" smtClean="0">
                <a:solidFill>
                  <a:srgbClr val="000000"/>
                </a:solidFill>
              </a:endParaRPr>
            </a:p>
          </p:txBody>
        </p:sp>
      </p:grpSp>
      <p:graphicFrame>
        <p:nvGraphicFramePr>
          <p:cNvPr id="13593" name="Group 281"/>
          <p:cNvGraphicFramePr>
            <a:graphicFrameLocks noGrp="1"/>
          </p:cNvGraphicFramePr>
          <p:nvPr/>
        </p:nvGraphicFramePr>
        <p:xfrm>
          <a:off x="2771775" y="5734050"/>
          <a:ext cx="3097213" cy="930275"/>
        </p:xfrm>
        <a:graphic>
          <a:graphicData uri="http://schemas.openxmlformats.org/drawingml/2006/table">
            <a:tbl>
              <a:tblPr/>
              <a:tblGrid>
                <a:gridCol w="554038"/>
                <a:gridCol w="936625"/>
                <a:gridCol w="382587"/>
                <a:gridCol w="863600"/>
                <a:gridCol w="360363"/>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900" b="1" i="0" u="none" strike="noStrike" cap="none" normalizeH="0" baseline="0" dirty="0" smtClean="0">
                          <a:ln>
                            <a:noFill/>
                          </a:ln>
                          <a:solidFill>
                            <a:srgbClr val="000000"/>
                          </a:solidFill>
                          <a:effectLst/>
                          <a:latin typeface="Tahoma" pitchFamily="34" charset="0"/>
                          <a:cs typeface="Tahoma" pitchFamily="34" charset="0"/>
                        </a:rPr>
                        <a:t>ปี พ.ศ.</a:t>
                      </a:r>
                    </a:p>
                  </a:txBody>
                  <a:tcPr marT="45764" marB="457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900" b="1" i="0" u="none" strike="noStrike" cap="none" normalizeH="0" baseline="0" smtClean="0">
                          <a:ln>
                            <a:noFill/>
                          </a:ln>
                          <a:solidFill>
                            <a:srgbClr val="000000"/>
                          </a:solidFill>
                          <a:effectLst/>
                          <a:latin typeface="Tahoma" pitchFamily="34" charset="0"/>
                          <a:cs typeface="Tahoma" pitchFamily="34" charset="0"/>
                        </a:rPr>
                        <a:t>ปริมาตรน้ำ (ล้าน ลบ.ม.)</a:t>
                      </a: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900" b="1" i="0" u="none" strike="noStrike" cap="none" normalizeH="0" baseline="0" smtClean="0">
                          <a:ln>
                            <a:noFill/>
                          </a:ln>
                          <a:solidFill>
                            <a:srgbClr val="000000"/>
                          </a:solidFill>
                          <a:effectLst/>
                          <a:latin typeface="Tahoma" pitchFamily="34" charset="0"/>
                          <a:cs typeface="Tahoma" pitchFamily="34" charset="0"/>
                        </a:rPr>
                        <a:t>%</a:t>
                      </a: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900" b="1" i="0" u="none" strike="noStrike" cap="none" normalizeH="0" baseline="0" smtClean="0">
                          <a:ln>
                            <a:noFill/>
                          </a:ln>
                          <a:solidFill>
                            <a:srgbClr val="000000"/>
                          </a:solidFill>
                          <a:effectLst/>
                          <a:latin typeface="Tahoma" pitchFamily="34" charset="0"/>
                          <a:cs typeface="Tahoma" pitchFamily="34" charset="0"/>
                        </a:rPr>
                        <a:t>น้ำใช้การ (ล้าน ลบ.ม.)</a:t>
                      </a: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900" b="1" i="0" u="none" strike="noStrike" cap="none" normalizeH="0" baseline="0" smtClean="0">
                          <a:ln>
                            <a:noFill/>
                          </a:ln>
                          <a:solidFill>
                            <a:srgbClr val="000000"/>
                          </a:solidFill>
                          <a:effectLst/>
                          <a:latin typeface="Tahoma" pitchFamily="34" charset="0"/>
                          <a:cs typeface="Tahoma" pitchFamily="34" charset="0"/>
                        </a:rPr>
                        <a:t>%</a:t>
                      </a:r>
                    </a:p>
                  </a:txBody>
                  <a:tcPr marT="45764" marB="457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2555</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51,579</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74</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28,080</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40</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000000"/>
                          </a:solidFill>
                          <a:effectLst/>
                          <a:latin typeface="Tahoma" pitchFamily="34" charset="0"/>
                          <a:cs typeface="Tahoma" pitchFamily="34" charset="0"/>
                        </a:rPr>
                        <a:t>2554</a:t>
                      </a:r>
                      <a:endParaRPr kumimoji="0" lang="th-TH" sz="900" b="1" i="0" u="none" strike="noStrike" cap="none" normalizeH="0" baseline="0" smtClean="0">
                        <a:ln>
                          <a:noFill/>
                        </a:ln>
                        <a:solidFill>
                          <a:srgbClr val="000000"/>
                        </a:solidFill>
                        <a:effectLst/>
                        <a:latin typeface="Tahoma" pitchFamily="34" charset="0"/>
                        <a:cs typeface="Tahoma" pitchFamily="34" charset="0"/>
                      </a:endParaRPr>
                    </a:p>
                  </a:txBody>
                  <a:tcPr marT="45764" marB="457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64,938</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93</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41,439</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rgbClr val="000000"/>
                          </a:solidFill>
                          <a:effectLst/>
                          <a:latin typeface="Tahoma" pitchFamily="34" charset="0"/>
                          <a:cs typeface="Tahoma" pitchFamily="34" charset="0"/>
                        </a:rPr>
                        <a:t>59</a:t>
                      </a:r>
                      <a:endParaRPr kumimoji="0" lang="th-TH" sz="900" b="1" i="0" u="none" strike="noStrike" cap="none" normalizeH="0" baseline="0" dirty="0" smtClean="0">
                        <a:ln>
                          <a:noFill/>
                        </a:ln>
                        <a:solidFill>
                          <a:srgbClr val="000000"/>
                        </a:solidFill>
                        <a:effectLst/>
                        <a:latin typeface="Tahoma" pitchFamily="34" charset="0"/>
                        <a:cs typeface="Tahoma" pitchFamily="34" charset="0"/>
                      </a:endParaRPr>
                    </a:p>
                  </a:txBody>
                  <a:tcPr marT="45764" marB="457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CC"/>
                    </a:solidFill>
                  </a:tcPr>
                </a:tc>
              </a:tr>
            </a:tbl>
          </a:graphicData>
        </a:graphic>
      </p:graphicFrame>
      <p:sp>
        <p:nvSpPr>
          <p:cNvPr id="16616" name="Rectangle 305"/>
          <p:cNvSpPr>
            <a:spLocks noChangeArrowheads="1"/>
          </p:cNvSpPr>
          <p:nvPr/>
        </p:nvSpPr>
        <p:spPr bwMode="auto">
          <a:xfrm>
            <a:off x="3670300" y="2919413"/>
            <a:ext cx="312738" cy="220662"/>
          </a:xfrm>
          <a:prstGeom prst="rect">
            <a:avLst/>
          </a:prstGeom>
          <a:solidFill>
            <a:srgbClr val="0000FF"/>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70</a:t>
            </a:r>
          </a:p>
        </p:txBody>
      </p:sp>
      <p:sp>
        <p:nvSpPr>
          <p:cNvPr id="16617" name="Freeform 306"/>
          <p:cNvSpPr>
            <a:spLocks noChangeAspect="1"/>
          </p:cNvSpPr>
          <p:nvPr/>
        </p:nvSpPr>
        <p:spPr bwMode="auto">
          <a:xfrm>
            <a:off x="3624263" y="2881313"/>
            <a:ext cx="395287"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618" name="Text Box 303"/>
          <p:cNvSpPr txBox="1">
            <a:spLocks noChangeArrowheads="1"/>
          </p:cNvSpPr>
          <p:nvPr/>
        </p:nvSpPr>
        <p:spPr bwMode="auto">
          <a:xfrm>
            <a:off x="3500438" y="3071813"/>
            <a:ext cx="1000125" cy="268287"/>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ลำนางรอง</a:t>
            </a:r>
          </a:p>
        </p:txBody>
      </p:sp>
      <p:sp>
        <p:nvSpPr>
          <p:cNvPr id="16619" name="Rectangle 305"/>
          <p:cNvSpPr>
            <a:spLocks noChangeArrowheads="1"/>
          </p:cNvSpPr>
          <p:nvPr/>
        </p:nvSpPr>
        <p:spPr bwMode="auto">
          <a:xfrm>
            <a:off x="8361363" y="2911475"/>
            <a:ext cx="312737" cy="220663"/>
          </a:xfrm>
          <a:prstGeom prst="rect">
            <a:avLst/>
          </a:prstGeom>
          <a:solidFill>
            <a:srgbClr val="FF0000"/>
          </a:solidFill>
          <a:ln w="9525" algn="ctr">
            <a:noFill/>
            <a:miter lim="800000"/>
            <a:headEnd/>
            <a:tailEnd/>
          </a:ln>
        </p:spPr>
        <p:txBody>
          <a:bodyPr wrap="none" lIns="82087" tIns="41038" rIns="82087" bIns="41038" anchor="ctr">
            <a:spAutoFit/>
          </a:bodyPr>
          <a:lstStyle/>
          <a:p>
            <a:pPr algn="ctr" defTabSz="836613">
              <a:spcBef>
                <a:spcPct val="50000"/>
              </a:spcBef>
            </a:pPr>
            <a:r>
              <a:rPr lang="th-TH" sz="900" b="1" smtClean="0">
                <a:solidFill>
                  <a:srgbClr val="FFFFFF"/>
                </a:solidFill>
                <a:latin typeface="Tahoma" pitchFamily="34" charset="0"/>
                <a:ea typeface="Arial Unicode MS" pitchFamily="34" charset="-128"/>
                <a:cs typeface="Tahoma" pitchFamily="34" charset="0"/>
              </a:rPr>
              <a:t>85</a:t>
            </a:r>
          </a:p>
        </p:txBody>
      </p:sp>
      <p:sp>
        <p:nvSpPr>
          <p:cNvPr id="16620" name="Freeform 306"/>
          <p:cNvSpPr>
            <a:spLocks noChangeAspect="1"/>
          </p:cNvSpPr>
          <p:nvPr/>
        </p:nvSpPr>
        <p:spPr bwMode="auto">
          <a:xfrm>
            <a:off x="8315325" y="2873375"/>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sp>
        <p:nvSpPr>
          <p:cNvPr id="16621" name="Text Box 303"/>
          <p:cNvSpPr txBox="1">
            <a:spLocks noChangeArrowheads="1"/>
          </p:cNvSpPr>
          <p:nvPr/>
        </p:nvSpPr>
        <p:spPr bwMode="auto">
          <a:xfrm>
            <a:off x="8253413" y="3076575"/>
            <a:ext cx="1071562" cy="268288"/>
          </a:xfrm>
          <a:prstGeom prst="rect">
            <a:avLst/>
          </a:prstGeom>
          <a:noFill/>
          <a:ln w="9525" algn="ctr">
            <a:noFill/>
            <a:miter lim="800000"/>
            <a:headEnd/>
            <a:tailEnd/>
          </a:ln>
        </p:spPr>
        <p:txBody>
          <a:bodyPr lIns="82087" tIns="41038" rIns="82087" bIns="41038">
            <a:spAutoFit/>
          </a:bodyPr>
          <a:lstStyle/>
          <a:p>
            <a:pPr algn="ctr" defTabSz="836613">
              <a:spcBef>
                <a:spcPct val="50000"/>
              </a:spcBef>
            </a:pPr>
            <a:r>
              <a:rPr lang="th-TH" sz="1200" b="1" smtClean="0">
                <a:solidFill>
                  <a:srgbClr val="0000FF"/>
                </a:solidFill>
                <a:latin typeface="Tahoma" pitchFamily="34" charset="0"/>
                <a:ea typeface="Arial Unicode MS" pitchFamily="34" charset="-128"/>
                <a:cs typeface="Tahoma" pitchFamily="34" charset="0"/>
              </a:rPr>
              <a:t>ลำนางรอง</a:t>
            </a:r>
          </a:p>
        </p:txBody>
      </p:sp>
      <p:grpSp>
        <p:nvGrpSpPr>
          <p:cNvPr id="3" name="Group 227"/>
          <p:cNvGrpSpPr>
            <a:grpSpLocks/>
          </p:cNvGrpSpPr>
          <p:nvPr/>
        </p:nvGrpSpPr>
        <p:grpSpPr bwMode="auto">
          <a:xfrm>
            <a:off x="6707188" y="4446588"/>
            <a:ext cx="2436812" cy="1268412"/>
            <a:chOff x="5201" y="2623"/>
            <a:chExt cx="1535" cy="799"/>
          </a:xfrm>
        </p:grpSpPr>
        <p:sp>
          <p:nvSpPr>
            <p:cNvPr id="16628" name="Text Box 162"/>
            <p:cNvSpPr txBox="1">
              <a:spLocks noChangeArrowheads="1"/>
            </p:cNvSpPr>
            <p:nvPr/>
          </p:nvSpPr>
          <p:spPr bwMode="auto">
            <a:xfrm>
              <a:off x="5368" y="2623"/>
              <a:ext cx="1368" cy="799"/>
            </a:xfrm>
            <a:prstGeom prst="rect">
              <a:avLst/>
            </a:prstGeom>
            <a:noFill/>
            <a:ln w="9525" algn="ctr">
              <a:noFill/>
              <a:miter lim="800000"/>
              <a:headEnd/>
              <a:tailEnd/>
            </a:ln>
            <a:effectLst>
              <a:prstShdw prst="shdw17" dist="17961" dir="2700000">
                <a:srgbClr val="6C6158"/>
              </a:prstShdw>
            </a:effectLst>
          </p:spPr>
          <p:txBody>
            <a:bodyPr lIns="82136" tIns="41064" rIns="82136" bIns="41064">
              <a:spAutoFit/>
            </a:bodyPr>
            <a:lstStyle/>
            <a:p>
              <a:pPr>
                <a:spcBef>
                  <a:spcPct val="50000"/>
                </a:spcBef>
                <a:buFont typeface="Wingdings" pitchFamily="2" charset="2"/>
                <a:buNone/>
              </a:pPr>
              <a:r>
                <a:rPr lang="en-US" sz="1400" b="1" smtClean="0">
                  <a:solidFill>
                    <a:srgbClr val="FF0000"/>
                  </a:solidFill>
                  <a:latin typeface="Cordia New" pitchFamily="34" charset="-34"/>
                  <a:cs typeface="Cordia New" pitchFamily="34" charset="-34"/>
                </a:rPr>
                <a:t>81% </a:t>
              </a:r>
              <a:r>
                <a:rPr lang="th-TH" sz="1400" b="1" smtClean="0">
                  <a:solidFill>
                    <a:srgbClr val="FF0000"/>
                  </a:solidFill>
                  <a:latin typeface="Cordia New" pitchFamily="34" charset="-34"/>
                  <a:cs typeface="Cordia New" pitchFamily="34" charset="-34"/>
                </a:rPr>
                <a:t>ขึ้นไป  เกณฑ์น้ำดีมาก  28  แห่ง</a:t>
              </a:r>
            </a:p>
            <a:p>
              <a:pPr>
                <a:spcBef>
                  <a:spcPct val="50000"/>
                </a:spcBef>
              </a:pPr>
              <a:r>
                <a:rPr lang="th-TH" sz="1400" b="1" smtClean="0">
                  <a:solidFill>
                    <a:srgbClr val="0000FF"/>
                  </a:solidFill>
                  <a:latin typeface="Cordia New" pitchFamily="34" charset="-34"/>
                  <a:cs typeface="Cordia New" pitchFamily="34" charset="-34"/>
                </a:rPr>
                <a:t>51</a:t>
              </a:r>
              <a:r>
                <a:rPr lang="en-US" sz="1400" b="1" smtClean="0">
                  <a:solidFill>
                    <a:srgbClr val="0000FF"/>
                  </a:solidFill>
                  <a:latin typeface="Cordia New" pitchFamily="34" charset="-34"/>
                  <a:cs typeface="Cordia New" pitchFamily="34" charset="-34"/>
                </a:rPr>
                <a:t> - </a:t>
              </a:r>
              <a:r>
                <a:rPr lang="th-TH" sz="1400" b="1" smtClean="0">
                  <a:solidFill>
                    <a:srgbClr val="0000FF"/>
                  </a:solidFill>
                  <a:latin typeface="Cordia New" pitchFamily="34" charset="-34"/>
                  <a:cs typeface="Cordia New" pitchFamily="34" charset="-34"/>
                </a:rPr>
                <a:t>80</a:t>
              </a:r>
              <a:r>
                <a:rPr lang="en-US" sz="1400" b="1" smtClean="0">
                  <a:solidFill>
                    <a:srgbClr val="0000FF"/>
                  </a:solidFill>
                  <a:latin typeface="Cordia New" pitchFamily="34" charset="-34"/>
                  <a:cs typeface="Cordia New" pitchFamily="34" charset="-34"/>
                </a:rPr>
                <a:t>%</a:t>
              </a:r>
              <a:r>
                <a:rPr lang="th-TH" sz="1400" b="1" smtClean="0">
                  <a:solidFill>
                    <a:srgbClr val="0000FF"/>
                  </a:solidFill>
                  <a:latin typeface="Cordia New" pitchFamily="34" charset="-34"/>
                  <a:cs typeface="Cordia New" pitchFamily="34" charset="-34"/>
                </a:rPr>
                <a:t>   เกณฑ์น้ำดี    4      แห่ง</a:t>
              </a:r>
            </a:p>
            <a:p>
              <a:pPr>
                <a:spcBef>
                  <a:spcPct val="50000"/>
                </a:spcBef>
              </a:pPr>
              <a:r>
                <a:rPr lang="en-US" sz="1400" b="1" smtClean="0">
                  <a:solidFill>
                    <a:srgbClr val="006600"/>
                  </a:solidFill>
                  <a:latin typeface="Cordia New" pitchFamily="34" charset="-34"/>
                  <a:cs typeface="Cordia New" pitchFamily="34" charset="-34"/>
                </a:rPr>
                <a:t>31 - </a:t>
              </a:r>
              <a:r>
                <a:rPr lang="th-TH" sz="1400" b="1" smtClean="0">
                  <a:solidFill>
                    <a:srgbClr val="006600"/>
                  </a:solidFill>
                  <a:latin typeface="Cordia New" pitchFamily="34" charset="-34"/>
                  <a:cs typeface="Cordia New" pitchFamily="34" charset="-34"/>
                </a:rPr>
                <a:t>5</a:t>
              </a:r>
              <a:r>
                <a:rPr lang="en-US" sz="1400" b="1" smtClean="0">
                  <a:solidFill>
                    <a:srgbClr val="006600"/>
                  </a:solidFill>
                  <a:latin typeface="Cordia New" pitchFamily="34" charset="-34"/>
                  <a:cs typeface="Cordia New" pitchFamily="34" charset="-34"/>
                </a:rPr>
                <a:t>0%</a:t>
              </a:r>
              <a:r>
                <a:rPr lang="th-TH" sz="1400" b="1" smtClean="0">
                  <a:solidFill>
                    <a:srgbClr val="006600"/>
                  </a:solidFill>
                  <a:latin typeface="Cordia New" pitchFamily="34" charset="-34"/>
                  <a:cs typeface="Cordia New" pitchFamily="34" charset="-34"/>
                </a:rPr>
                <a:t>   เกณฑ์น้ำพอใช้  1   แห่ง</a:t>
              </a:r>
            </a:p>
            <a:p>
              <a:pPr>
                <a:spcBef>
                  <a:spcPct val="50000"/>
                </a:spcBef>
              </a:pPr>
              <a:r>
                <a:rPr lang="en-US" sz="1400" b="1" smtClean="0">
                  <a:solidFill>
                    <a:srgbClr val="FF9900"/>
                  </a:solidFill>
                  <a:latin typeface="Cordia New" pitchFamily="34" charset="-34"/>
                  <a:cs typeface="Calibri" pitchFamily="34" charset="0"/>
                </a:rPr>
                <a:t>≤</a:t>
              </a:r>
              <a:r>
                <a:rPr lang="en-US" sz="1400" b="1" smtClean="0">
                  <a:solidFill>
                    <a:srgbClr val="FF9900"/>
                  </a:solidFill>
                  <a:latin typeface="Cordia New" pitchFamily="34" charset="-34"/>
                  <a:cs typeface="Cordia New" pitchFamily="34" charset="-34"/>
                </a:rPr>
                <a:t> 30% </a:t>
              </a:r>
              <a:r>
                <a:rPr lang="th-TH" sz="1400" b="1" smtClean="0">
                  <a:solidFill>
                    <a:srgbClr val="FF9900"/>
                  </a:solidFill>
                  <a:latin typeface="Cordia New" pitchFamily="34" charset="-34"/>
                  <a:cs typeface="Cordia New" pitchFamily="34" charset="-34"/>
                </a:rPr>
                <a:t>     เกณฑ์น้ำน้อย  0      แห่ง</a:t>
              </a:r>
            </a:p>
          </p:txBody>
        </p:sp>
        <p:sp>
          <p:nvSpPr>
            <p:cNvPr id="16629" name="Rectangle 223"/>
            <p:cNvSpPr>
              <a:spLocks noChangeArrowheads="1"/>
            </p:cNvSpPr>
            <p:nvPr/>
          </p:nvSpPr>
          <p:spPr bwMode="auto">
            <a:xfrm>
              <a:off x="5201" y="3261"/>
              <a:ext cx="113" cy="86"/>
            </a:xfrm>
            <a:prstGeom prst="rect">
              <a:avLst/>
            </a:prstGeom>
            <a:solidFill>
              <a:srgbClr val="FFFF00"/>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FFFF00"/>
              </a:extrusionClr>
            </a:sp3d>
          </p:spPr>
          <p:txBody>
            <a:bodyPr wrap="none" anchor="ctr">
              <a:flatTx/>
            </a:bodyPr>
            <a:lstStyle/>
            <a:p>
              <a:endParaRPr lang="th-TH" b="1" smtClean="0">
                <a:solidFill>
                  <a:srgbClr val="000000"/>
                </a:solidFill>
              </a:endParaRPr>
            </a:p>
          </p:txBody>
        </p:sp>
        <p:sp>
          <p:nvSpPr>
            <p:cNvPr id="16630" name="Rectangle 224"/>
            <p:cNvSpPr>
              <a:spLocks noChangeArrowheads="1"/>
            </p:cNvSpPr>
            <p:nvPr/>
          </p:nvSpPr>
          <p:spPr bwMode="auto">
            <a:xfrm>
              <a:off x="5206" y="3057"/>
              <a:ext cx="113" cy="86"/>
            </a:xfrm>
            <a:prstGeom prst="rect">
              <a:avLst/>
            </a:prstGeom>
            <a:solidFill>
              <a:srgbClr val="66FF33"/>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66FF33"/>
              </a:extrusionClr>
            </a:sp3d>
          </p:spPr>
          <p:txBody>
            <a:bodyPr wrap="none" anchor="ctr">
              <a:flatTx/>
            </a:bodyPr>
            <a:lstStyle/>
            <a:p>
              <a:endParaRPr lang="th-TH" b="1" smtClean="0">
                <a:solidFill>
                  <a:srgbClr val="000000"/>
                </a:solidFill>
              </a:endParaRPr>
            </a:p>
          </p:txBody>
        </p:sp>
        <p:sp>
          <p:nvSpPr>
            <p:cNvPr id="16631" name="Rectangle 225"/>
            <p:cNvSpPr>
              <a:spLocks noChangeArrowheads="1"/>
            </p:cNvSpPr>
            <p:nvPr/>
          </p:nvSpPr>
          <p:spPr bwMode="auto">
            <a:xfrm>
              <a:off x="5216" y="2684"/>
              <a:ext cx="113" cy="86"/>
            </a:xfrm>
            <a:prstGeom prst="rect">
              <a:avLst/>
            </a:prstGeom>
            <a:solidFill>
              <a:srgbClr val="FF0000"/>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FF0000"/>
              </a:extrusionClr>
            </a:sp3d>
          </p:spPr>
          <p:txBody>
            <a:bodyPr wrap="none" anchor="ctr">
              <a:flatTx/>
            </a:bodyPr>
            <a:lstStyle/>
            <a:p>
              <a:endParaRPr lang="th-TH" b="1" smtClean="0">
                <a:solidFill>
                  <a:srgbClr val="000000"/>
                </a:solidFill>
              </a:endParaRPr>
            </a:p>
          </p:txBody>
        </p:sp>
        <p:sp>
          <p:nvSpPr>
            <p:cNvPr id="16632" name="Rectangle 226"/>
            <p:cNvSpPr>
              <a:spLocks noChangeArrowheads="1"/>
            </p:cNvSpPr>
            <p:nvPr/>
          </p:nvSpPr>
          <p:spPr bwMode="auto">
            <a:xfrm>
              <a:off x="5216" y="2867"/>
              <a:ext cx="113" cy="86"/>
            </a:xfrm>
            <a:prstGeom prst="rect">
              <a:avLst/>
            </a:prstGeom>
            <a:solidFill>
              <a:srgbClr val="3366FF"/>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3366FF"/>
              </a:extrusionClr>
            </a:sp3d>
          </p:spPr>
          <p:txBody>
            <a:bodyPr wrap="none" anchor="ctr">
              <a:flatTx/>
            </a:bodyPr>
            <a:lstStyle/>
            <a:p>
              <a:endParaRPr lang="th-TH" b="1" smtClean="0">
                <a:solidFill>
                  <a:srgbClr val="000000"/>
                </a:solidFill>
              </a:endParaRPr>
            </a:p>
          </p:txBody>
        </p:sp>
      </p:grpSp>
      <p:sp>
        <p:nvSpPr>
          <p:cNvPr id="16623" name="Rectangle 361"/>
          <p:cNvSpPr>
            <a:spLocks noChangeArrowheads="1"/>
          </p:cNvSpPr>
          <p:nvPr/>
        </p:nvSpPr>
        <p:spPr bwMode="auto">
          <a:xfrm>
            <a:off x="2143125" y="500063"/>
            <a:ext cx="989013" cy="390525"/>
          </a:xfrm>
          <a:prstGeom prst="rect">
            <a:avLst/>
          </a:prstGeom>
          <a:noFill/>
          <a:ln w="9525" algn="ctr">
            <a:noFill/>
            <a:miter lim="800000"/>
            <a:headEnd/>
            <a:tailEnd/>
          </a:ln>
        </p:spPr>
        <p:txBody>
          <a:bodyPr wrap="none" lIns="82072" tIns="41032" rIns="82072" bIns="41032">
            <a:spAutoFit/>
          </a:bodyPr>
          <a:lstStyle/>
          <a:p>
            <a:pPr algn="ctr" defTabSz="836613">
              <a:spcBef>
                <a:spcPct val="50000"/>
              </a:spcBef>
            </a:pPr>
            <a:r>
              <a:rPr lang="th-TH" sz="2000" b="1" smtClean="0">
                <a:solidFill>
                  <a:srgbClr val="FF0000"/>
                </a:solidFill>
                <a:latin typeface="Cordia New" pitchFamily="34" charset="-34"/>
                <a:ea typeface="Arial Unicode MS" pitchFamily="34" charset="-128"/>
                <a:cs typeface="Cordia New" pitchFamily="34" charset="-34"/>
              </a:rPr>
              <a:t>15 พ.ย.55 </a:t>
            </a:r>
          </a:p>
        </p:txBody>
      </p:sp>
      <p:sp>
        <p:nvSpPr>
          <p:cNvPr id="16624" name="Rectangle 361"/>
          <p:cNvSpPr>
            <a:spLocks noChangeArrowheads="1"/>
          </p:cNvSpPr>
          <p:nvPr/>
        </p:nvSpPr>
        <p:spPr bwMode="auto">
          <a:xfrm>
            <a:off x="6858000" y="571500"/>
            <a:ext cx="989013" cy="390525"/>
          </a:xfrm>
          <a:prstGeom prst="rect">
            <a:avLst/>
          </a:prstGeom>
          <a:noFill/>
          <a:ln w="9525" algn="ctr">
            <a:noFill/>
            <a:miter lim="800000"/>
            <a:headEnd/>
            <a:tailEnd/>
          </a:ln>
        </p:spPr>
        <p:txBody>
          <a:bodyPr wrap="none" lIns="82072" tIns="41032" rIns="82072" bIns="41032">
            <a:spAutoFit/>
          </a:bodyPr>
          <a:lstStyle/>
          <a:p>
            <a:pPr algn="ctr" defTabSz="836613">
              <a:spcBef>
                <a:spcPct val="50000"/>
              </a:spcBef>
            </a:pPr>
            <a:r>
              <a:rPr lang="th-TH" sz="2000" b="1" smtClean="0">
                <a:solidFill>
                  <a:srgbClr val="0000FF"/>
                </a:solidFill>
                <a:latin typeface="Cordia New" pitchFamily="34" charset="-34"/>
                <a:ea typeface="Arial Unicode MS" pitchFamily="34" charset="-128"/>
                <a:cs typeface="Cordia New" pitchFamily="34" charset="-34"/>
              </a:rPr>
              <a:t>15 พ.ย.54 </a:t>
            </a:r>
          </a:p>
        </p:txBody>
      </p:sp>
      <p:sp>
        <p:nvSpPr>
          <p:cNvPr id="16625" name="Text Box 159"/>
          <p:cNvSpPr txBox="1">
            <a:spLocks noChangeArrowheads="1"/>
          </p:cNvSpPr>
          <p:nvPr/>
        </p:nvSpPr>
        <p:spPr bwMode="auto">
          <a:xfrm>
            <a:off x="8139113" y="542925"/>
            <a:ext cx="971550" cy="327025"/>
          </a:xfrm>
          <a:prstGeom prst="rect">
            <a:avLst/>
          </a:prstGeom>
          <a:solidFill>
            <a:srgbClr val="0000FF"/>
          </a:solidFill>
          <a:ln w="9525" algn="ctr">
            <a:noFill/>
            <a:miter lim="800000"/>
            <a:headEnd/>
            <a:tailEnd/>
          </a:ln>
          <a:effectLst>
            <a:prstShdw prst="shdw17" dist="17961" dir="2700000">
              <a:schemeClr val="bg1"/>
            </a:prstShdw>
          </a:effectLst>
        </p:spPr>
        <p:txBody>
          <a:bodyPr lIns="82136" tIns="41064" rIns="82136" bIns="41064">
            <a:spAutoFit/>
          </a:bodyPr>
          <a:lstStyle/>
          <a:p>
            <a:pPr algn="ctr">
              <a:spcBef>
                <a:spcPct val="50000"/>
              </a:spcBef>
            </a:pPr>
            <a:r>
              <a:rPr lang="th-TH" sz="1600" b="1" smtClean="0">
                <a:solidFill>
                  <a:srgbClr val="FFFF00"/>
                </a:solidFill>
                <a:latin typeface="Tahoma" pitchFamily="34" charset="0"/>
                <a:cs typeface="Tahoma" pitchFamily="34" charset="0"/>
              </a:rPr>
              <a:t>ปี 2554</a:t>
            </a:r>
          </a:p>
        </p:txBody>
      </p:sp>
      <p:sp>
        <p:nvSpPr>
          <p:cNvPr id="16626" name="Freeform 306"/>
          <p:cNvSpPr>
            <a:spLocks noChangeAspect="1"/>
          </p:cNvSpPr>
          <p:nvPr/>
        </p:nvSpPr>
        <p:spPr bwMode="auto">
          <a:xfrm>
            <a:off x="1428750" y="1428750"/>
            <a:ext cx="395288" cy="276225"/>
          </a:xfrm>
          <a:custGeom>
            <a:avLst/>
            <a:gdLst>
              <a:gd name="T0" fmla="*/ 2147483647 w 453"/>
              <a:gd name="T1" fmla="*/ 2147483647 h 558"/>
              <a:gd name="T2" fmla="*/ 0 w 453"/>
              <a:gd name="T3" fmla="*/ 2147483647 h 558"/>
              <a:gd name="T4" fmla="*/ 2147483647 w 453"/>
              <a:gd name="T5" fmla="*/ 2147483647 h 558"/>
              <a:gd name="T6" fmla="*/ 2147483647 w 453"/>
              <a:gd name="T7" fmla="*/ 2147483647 h 558"/>
              <a:gd name="T8" fmla="*/ 2147483647 w 453"/>
              <a:gd name="T9" fmla="*/ 2147483647 h 558"/>
              <a:gd name="T10" fmla="*/ 2147483647 w 453"/>
              <a:gd name="T11" fmla="*/ 2147483647 h 558"/>
              <a:gd name="T12" fmla="*/ 2147483647 w 453"/>
              <a:gd name="T13" fmla="*/ 2147483647 h 558"/>
              <a:gd name="T14" fmla="*/ 2147483647 w 453"/>
              <a:gd name="T15" fmla="*/ 2147483647 h 558"/>
              <a:gd name="T16" fmla="*/ 2147483647 w 453"/>
              <a:gd name="T17" fmla="*/ 2147483647 h 558"/>
              <a:gd name="T18" fmla="*/ 2147483647 w 453"/>
              <a:gd name="T19" fmla="*/ 2147483647 h 558"/>
              <a:gd name="T20" fmla="*/ 2147483647 w 453"/>
              <a:gd name="T21" fmla="*/ 2147483647 h 558"/>
              <a:gd name="T22" fmla="*/ 2147483647 w 453"/>
              <a:gd name="T23" fmla="*/ 2147483647 h 558"/>
              <a:gd name="T24" fmla="*/ 2147483647 w 453"/>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3"/>
              <a:gd name="T40" fmla="*/ 0 h 558"/>
              <a:gd name="T41" fmla="*/ 453 w 453"/>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3" h="558">
                <a:moveTo>
                  <a:pt x="9" y="134"/>
                </a:moveTo>
                <a:cubicBezTo>
                  <a:pt x="21" y="266"/>
                  <a:pt x="0" y="0"/>
                  <a:pt x="0" y="240"/>
                </a:cubicBezTo>
                <a:cubicBezTo>
                  <a:pt x="0" y="340"/>
                  <a:pt x="8" y="440"/>
                  <a:pt x="12" y="540"/>
                </a:cubicBezTo>
                <a:cubicBezTo>
                  <a:pt x="120" y="526"/>
                  <a:pt x="216" y="539"/>
                  <a:pt x="324" y="552"/>
                </a:cubicBezTo>
                <a:cubicBezTo>
                  <a:pt x="388" y="536"/>
                  <a:pt x="422" y="558"/>
                  <a:pt x="444" y="492"/>
                </a:cubicBezTo>
                <a:cubicBezTo>
                  <a:pt x="453" y="348"/>
                  <a:pt x="453" y="294"/>
                  <a:pt x="432" y="168"/>
                </a:cubicBezTo>
                <a:cubicBezTo>
                  <a:pt x="420" y="172"/>
                  <a:pt x="405" y="171"/>
                  <a:pt x="396" y="180"/>
                </a:cubicBezTo>
                <a:cubicBezTo>
                  <a:pt x="387" y="189"/>
                  <a:pt x="387" y="204"/>
                  <a:pt x="384" y="216"/>
                </a:cubicBezTo>
                <a:cubicBezTo>
                  <a:pt x="376" y="253"/>
                  <a:pt x="361" y="377"/>
                  <a:pt x="336" y="408"/>
                </a:cubicBezTo>
                <a:cubicBezTo>
                  <a:pt x="311" y="439"/>
                  <a:pt x="228" y="456"/>
                  <a:pt x="228" y="456"/>
                </a:cubicBezTo>
                <a:cubicBezTo>
                  <a:pt x="200" y="452"/>
                  <a:pt x="170" y="455"/>
                  <a:pt x="144" y="444"/>
                </a:cubicBezTo>
                <a:cubicBezTo>
                  <a:pt x="108" y="428"/>
                  <a:pt x="96" y="336"/>
                  <a:pt x="96" y="336"/>
                </a:cubicBezTo>
                <a:cubicBezTo>
                  <a:pt x="82" y="211"/>
                  <a:pt x="106" y="205"/>
                  <a:pt x="9" y="134"/>
                </a:cubicBezTo>
                <a:close/>
              </a:path>
            </a:pathLst>
          </a:custGeom>
          <a:solidFill>
            <a:srgbClr val="B4A292"/>
          </a:solidFill>
          <a:ln w="9525">
            <a:noFill/>
            <a:round/>
            <a:headEnd/>
            <a:tailEnd/>
          </a:ln>
        </p:spPr>
        <p:txBody>
          <a:bodyPr lIns="82136" tIns="41064" rIns="82136" bIns="41064"/>
          <a:lstStyle/>
          <a:p>
            <a:endParaRPr lang="th-TH" sz="3200" b="1" i="1" smtClean="0">
              <a:solidFill>
                <a:srgbClr val="000000"/>
              </a:solidFill>
              <a:latin typeface="Times New Roman" pitchFamily="18" charset="0"/>
              <a:cs typeface="Calibri" pitchFamily="34" charset="0"/>
            </a:endParaRPr>
          </a:p>
        </p:txBody>
      </p:sp>
      <p:pic>
        <p:nvPicPr>
          <p:cNvPr id="16627" name="Picture 227" descr="logo_rid_thai_C.png"/>
          <p:cNvPicPr>
            <a:picLocks noChangeAspect="1"/>
          </p:cNvPicPr>
          <p:nvPr/>
        </p:nvPicPr>
        <p:blipFill>
          <a:blip r:embed="rId3" cstate="print"/>
          <a:srcRect/>
          <a:stretch>
            <a:fillRect/>
          </a:stretch>
        </p:blipFill>
        <p:spPr bwMode="auto">
          <a:xfrm>
            <a:off x="20638" y="11113"/>
            <a:ext cx="414337" cy="4889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28575" y="442891"/>
            <a:ext cx="9144000" cy="707876"/>
          </a:xfrm>
          <a:prstGeom prst="rect">
            <a:avLst/>
          </a:prstGeom>
          <a:noFill/>
          <a:ln w="9525">
            <a:noFill/>
            <a:miter lim="800000"/>
            <a:headEnd/>
            <a:tailEnd/>
          </a:ln>
        </p:spPr>
        <p:txBody>
          <a:bodyPr lIns="91429" tIns="45715" rIns="91429" bIns="4571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h-TH" sz="4000" b="1" spc="50" dirty="0">
                <a:ln w="11430"/>
                <a:solidFill>
                  <a:srgbClr val="000066"/>
                </a:solidFill>
                <a:latin typeface="Angsana New" pitchFamily="18" charset="-34"/>
              </a:rPr>
              <a:t>สภาพน้ำในอ่างเก็บน้ำขนาดกลาง </a:t>
            </a:r>
            <a:r>
              <a:rPr lang="en-US" sz="4000" b="1" spc="50" dirty="0">
                <a:ln w="11430"/>
                <a:solidFill>
                  <a:srgbClr val="000066"/>
                </a:solidFill>
                <a:latin typeface="Angsana New" pitchFamily="18" charset="-34"/>
              </a:rPr>
              <a:t> </a:t>
            </a:r>
            <a:r>
              <a:rPr lang="th-TH" sz="4000" b="1" spc="50" dirty="0">
                <a:ln w="11430"/>
                <a:solidFill>
                  <a:srgbClr val="000066"/>
                </a:solidFill>
                <a:latin typeface="Angsana New" pitchFamily="18" charset="-34"/>
              </a:rPr>
              <a:t>วันที่  15 พฤศจิกายน 2555</a:t>
            </a:r>
            <a:endParaRPr lang="en-US" sz="4000" b="1" spc="50" dirty="0">
              <a:ln w="11430"/>
              <a:solidFill>
                <a:srgbClr val="000066"/>
              </a:solidFill>
              <a:latin typeface="Angsana New" pitchFamily="18" charset="-34"/>
            </a:endParaRPr>
          </a:p>
        </p:txBody>
      </p:sp>
      <p:sp>
        <p:nvSpPr>
          <p:cNvPr id="17411" name="TextBox 4"/>
          <p:cNvSpPr txBox="1">
            <a:spLocks noChangeArrowheads="1"/>
          </p:cNvSpPr>
          <p:nvPr/>
        </p:nvSpPr>
        <p:spPr bwMode="auto">
          <a:xfrm>
            <a:off x="0" y="6611938"/>
            <a:ext cx="9001125" cy="246062"/>
          </a:xfrm>
          <a:prstGeom prst="rect">
            <a:avLst/>
          </a:prstGeom>
          <a:noFill/>
          <a:ln w="9525">
            <a:noFill/>
            <a:miter lim="800000"/>
            <a:headEnd/>
            <a:tailEnd/>
          </a:ln>
        </p:spPr>
        <p:txBody>
          <a:bodyPr>
            <a:spAutoFit/>
          </a:bodyPr>
          <a:lstStyle/>
          <a:p>
            <a:r>
              <a:rPr lang="th-TH" sz="1000" b="1" smtClean="0">
                <a:solidFill>
                  <a:prstClr val="black"/>
                </a:solidFill>
                <a:latin typeface="Times New Roman" pitchFamily="18" charset="0"/>
                <a:cs typeface="Calibri" pitchFamily="34" charset="0"/>
              </a:rPr>
              <a:t>หมายเหตุ </a:t>
            </a:r>
            <a:r>
              <a:rPr lang="en-US" sz="1000" b="1" smtClean="0">
                <a:solidFill>
                  <a:prstClr val="black"/>
                </a:solidFill>
                <a:latin typeface="Times New Roman" pitchFamily="18" charset="0"/>
                <a:cs typeface="Calibri" pitchFamily="34" charset="0"/>
              </a:rPr>
              <a:t>: </a:t>
            </a:r>
            <a:r>
              <a:rPr lang="th-TH" sz="1000" b="1" smtClean="0">
                <a:solidFill>
                  <a:prstClr val="black"/>
                </a:solidFill>
                <a:latin typeface="Times New Roman" pitchFamily="18" charset="0"/>
                <a:cs typeface="Calibri" pitchFamily="34" charset="0"/>
              </a:rPr>
              <a:t>ข้อมูลอ่างเก็บน้ำขนาดกลางทั้งประเทศปี 2555 ปรับจากเดิม 367 อ่างฯ เป็น 448 อ่างฯ </a:t>
            </a:r>
          </a:p>
        </p:txBody>
      </p:sp>
      <p:pic>
        <p:nvPicPr>
          <p:cNvPr id="17412" name="Picture 5"/>
          <p:cNvPicPr>
            <a:picLocks noChangeAspect="1" noChangeArrowheads="1"/>
          </p:cNvPicPr>
          <p:nvPr/>
        </p:nvPicPr>
        <p:blipFill>
          <a:blip r:embed="rId2" cstate="print"/>
          <a:srcRect/>
          <a:stretch>
            <a:fillRect/>
          </a:stretch>
        </p:blipFill>
        <p:spPr bwMode="auto">
          <a:xfrm>
            <a:off x="0" y="1785938"/>
            <a:ext cx="9144000" cy="4786312"/>
          </a:xfrm>
          <a:prstGeom prst="rect">
            <a:avLst/>
          </a:prstGeom>
          <a:solidFill>
            <a:schemeClr val="bg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7"/>
          <p:cNvSpPr txBox="1">
            <a:spLocks noChangeArrowheads="1"/>
          </p:cNvSpPr>
          <p:nvPr/>
        </p:nvSpPr>
        <p:spPr bwMode="auto">
          <a:xfrm>
            <a:off x="0" y="142852"/>
            <a:ext cx="9144000" cy="1323429"/>
          </a:xfrm>
          <a:prstGeom prst="rect">
            <a:avLst/>
          </a:prstGeom>
          <a:noFill/>
          <a:ln w="9525">
            <a:noFill/>
            <a:miter lim="800000"/>
            <a:headEnd/>
            <a:tailEnd/>
          </a:ln>
        </p:spPr>
        <p:txBody>
          <a:bodyPr lIns="91429" tIns="45715" rIns="91429" bIns="4571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0"/>
              </a:spcBef>
              <a:defRPr/>
            </a:pPr>
            <a:r>
              <a:rPr lang="th-TH" sz="4000" b="1" dirty="0">
                <a:ln w="1905"/>
                <a:solidFill>
                  <a:srgbClr val="F79646">
                    <a:lumMod val="50000"/>
                  </a:srgbClr>
                </a:solidFill>
                <a:effectLst>
                  <a:outerShdw blurRad="38100" dist="38100" dir="2700000" algn="tl">
                    <a:srgbClr val="000000">
                      <a:alpha val="43137"/>
                    </a:srgbClr>
                  </a:outerShdw>
                </a:effectLst>
                <a:latin typeface="Cordia New" pitchFamily="34" charset="-34"/>
                <a:ea typeface="Arial Unicode MS" pitchFamily="34" charset="-128"/>
                <a:cs typeface="Cordia New" pitchFamily="34" charset="-34"/>
              </a:rPr>
              <a:t>ปริมาตรน้ำในอ่างเก็บน้ำขนาดใหญ่และขนาดกลาง</a:t>
            </a:r>
          </a:p>
          <a:p>
            <a:pPr algn="ctr">
              <a:spcBef>
                <a:spcPts val="0"/>
              </a:spcBef>
              <a:defRPr/>
            </a:pPr>
            <a:r>
              <a:rPr lang="th-TH" sz="4000" b="1" dirty="0">
                <a:ln w="1905"/>
                <a:solidFill>
                  <a:srgbClr val="F79646">
                    <a:lumMod val="50000"/>
                  </a:srgbClr>
                </a:solidFill>
                <a:effectLst>
                  <a:outerShdw blurRad="38100" dist="38100" dir="2700000" algn="tl">
                    <a:srgbClr val="000000">
                      <a:alpha val="43137"/>
                    </a:srgbClr>
                  </a:outerShdw>
                </a:effectLst>
                <a:latin typeface="Cordia New" pitchFamily="34" charset="-34"/>
                <a:ea typeface="Arial Unicode MS" pitchFamily="34" charset="-128"/>
                <a:cs typeface="Cordia New" pitchFamily="34" charset="-34"/>
              </a:rPr>
              <a:t> วันที่  15 พฤศจิกายน 2555</a:t>
            </a:r>
          </a:p>
        </p:txBody>
      </p:sp>
      <p:pic>
        <p:nvPicPr>
          <p:cNvPr id="18435" name="Picture 4"/>
          <p:cNvPicPr>
            <a:picLocks noChangeAspect="1" noChangeArrowheads="1"/>
          </p:cNvPicPr>
          <p:nvPr/>
        </p:nvPicPr>
        <p:blipFill>
          <a:blip r:embed="rId2" cstate="print"/>
          <a:srcRect/>
          <a:stretch>
            <a:fillRect/>
          </a:stretch>
        </p:blipFill>
        <p:spPr bwMode="auto">
          <a:xfrm>
            <a:off x="0" y="1714500"/>
            <a:ext cx="9144000" cy="487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1214438"/>
          <a:ext cx="9144000" cy="5472112"/>
        </p:xfrm>
        <a:graphic>
          <a:graphicData uri="http://schemas.openxmlformats.org/presentationml/2006/ole">
            <p:oleObj spid="_x0000_s837634" name="Visio" r:id="rId4" imgW="8505444" imgH="6132576" progId="">
              <p:embed/>
            </p:oleObj>
          </a:graphicData>
        </a:graphic>
      </p:graphicFrame>
      <p:sp>
        <p:nvSpPr>
          <p:cNvPr id="14339" name="Text Box 24"/>
          <p:cNvSpPr txBox="1">
            <a:spLocks noChangeArrowheads="1"/>
          </p:cNvSpPr>
          <p:nvPr/>
        </p:nvSpPr>
        <p:spPr bwMode="auto">
          <a:xfrm>
            <a:off x="0" y="1412875"/>
            <a:ext cx="2627313" cy="398975"/>
          </a:xfrm>
          <a:prstGeom prst="rect">
            <a:avLst/>
          </a:prstGeom>
          <a:solidFill>
            <a:srgbClr val="FFFF66"/>
          </a:solidFill>
          <a:ln w="9525">
            <a:noFill/>
            <a:miter lim="800000"/>
            <a:headEnd/>
            <a:tailEnd/>
          </a:ln>
          <a:scene3d>
            <a:camera prst="orthographicFront"/>
            <a:lightRig rig="threePt" dir="t"/>
          </a:scene3d>
          <a:sp3d>
            <a:bevelT/>
          </a:sp3d>
        </p:spPr>
        <p:txBody>
          <a:bodyPr lIns="90321" tIns="45158" rIns="90321" bIns="45158">
            <a:spAutoFit/>
          </a:bodyPr>
          <a:lstStyle/>
          <a:p>
            <a:pPr>
              <a:defRPr/>
            </a:pPr>
            <a:r>
              <a:rPr lang="th-TH" sz="2000" b="1" dirty="0">
                <a:solidFill>
                  <a:srgbClr val="3333CC"/>
                </a:solidFill>
                <a:latin typeface="Cordia New" pitchFamily="34" charset="-34"/>
                <a:ea typeface="Arial Unicode MS" pitchFamily="34" charset="-128"/>
                <a:cs typeface="Cordia New" pitchFamily="34" charset="-34"/>
              </a:rPr>
              <a:t>รวมฝั่งตะวันตก</a:t>
            </a:r>
            <a:r>
              <a:rPr lang="en-US" sz="2000" b="1" dirty="0">
                <a:solidFill>
                  <a:srgbClr val="3333CC"/>
                </a:solidFill>
                <a:latin typeface="Cordia New" pitchFamily="34" charset="-34"/>
                <a:ea typeface="Arial Unicode MS" pitchFamily="34" charset="-128"/>
                <a:cs typeface="Cordia New" pitchFamily="34" charset="-34"/>
              </a:rPr>
              <a:t> = 152 </a:t>
            </a:r>
            <a:r>
              <a:rPr lang="th-TH" sz="2000" b="1" dirty="0">
                <a:solidFill>
                  <a:srgbClr val="3333CC"/>
                </a:solidFill>
                <a:latin typeface="Cordia New" pitchFamily="34" charset="-34"/>
                <a:ea typeface="Arial Unicode MS" pitchFamily="34" charset="-128"/>
                <a:cs typeface="Cordia New" pitchFamily="34" charset="-34"/>
              </a:rPr>
              <a:t>ม.</a:t>
            </a:r>
            <a:r>
              <a:rPr lang="en-US" sz="2000" b="1" baseline="30000" dirty="0">
                <a:solidFill>
                  <a:srgbClr val="3333CC"/>
                </a:solidFill>
                <a:latin typeface="Cordia New" pitchFamily="34" charset="-34"/>
                <a:ea typeface="Arial Unicode MS" pitchFamily="34" charset="-128"/>
                <a:cs typeface="Cordia New" pitchFamily="34" charset="-34"/>
              </a:rPr>
              <a:t>3</a:t>
            </a:r>
            <a:r>
              <a:rPr lang="th-TH" sz="2000" b="1" dirty="0">
                <a:solidFill>
                  <a:srgbClr val="3333CC"/>
                </a:solidFill>
                <a:latin typeface="Cordia New" pitchFamily="34" charset="-34"/>
                <a:ea typeface="Arial Unicode MS" pitchFamily="34" charset="-128"/>
                <a:cs typeface="Cordia New" pitchFamily="34" charset="-34"/>
              </a:rPr>
              <a:t>/วินาที</a:t>
            </a:r>
          </a:p>
        </p:txBody>
      </p:sp>
      <p:sp>
        <p:nvSpPr>
          <p:cNvPr id="14340" name="Text Box 25"/>
          <p:cNvSpPr txBox="1">
            <a:spLocks noChangeArrowheads="1"/>
          </p:cNvSpPr>
          <p:nvPr/>
        </p:nvSpPr>
        <p:spPr bwMode="auto">
          <a:xfrm>
            <a:off x="6357938" y="981075"/>
            <a:ext cx="2786062" cy="398463"/>
          </a:xfrm>
          <a:prstGeom prst="rect">
            <a:avLst/>
          </a:prstGeom>
          <a:solidFill>
            <a:srgbClr val="FFFF66"/>
          </a:solidFill>
          <a:ln w="9525">
            <a:noFill/>
            <a:miter lim="800000"/>
            <a:headEnd/>
            <a:tailEnd/>
          </a:ln>
          <a:scene3d>
            <a:camera prst="orthographicFront"/>
            <a:lightRig rig="threePt" dir="t"/>
          </a:scene3d>
          <a:sp3d>
            <a:bevelT/>
          </a:sp3d>
        </p:spPr>
        <p:txBody>
          <a:bodyPr lIns="90321" tIns="45158" rIns="90321" bIns="45158">
            <a:spAutoFit/>
          </a:bodyPr>
          <a:lstStyle/>
          <a:p>
            <a:pPr>
              <a:defRPr/>
            </a:pPr>
            <a:r>
              <a:rPr lang="th-TH" sz="2000" b="1" dirty="0">
                <a:solidFill>
                  <a:srgbClr val="3333CC"/>
                </a:solidFill>
                <a:latin typeface="Cordia New" pitchFamily="34" charset="-34"/>
                <a:ea typeface="Arial Unicode MS" pitchFamily="34" charset="-128"/>
                <a:cs typeface="Cordia New" pitchFamily="34" charset="-34"/>
              </a:rPr>
              <a:t>รวมฝั่งตะวันออก</a:t>
            </a:r>
            <a:r>
              <a:rPr lang="en-US" sz="2000" b="1" dirty="0">
                <a:solidFill>
                  <a:srgbClr val="3333CC"/>
                </a:solidFill>
                <a:latin typeface="Cordia New" pitchFamily="34" charset="-34"/>
                <a:ea typeface="Arial Unicode MS" pitchFamily="34" charset="-128"/>
                <a:cs typeface="Cordia New" pitchFamily="34" charset="-34"/>
              </a:rPr>
              <a:t> = </a:t>
            </a:r>
            <a:r>
              <a:rPr lang="th-TH" sz="2000" b="1" dirty="0">
                <a:solidFill>
                  <a:srgbClr val="3333CC"/>
                </a:solidFill>
                <a:latin typeface="Cordia New" pitchFamily="34" charset="-34"/>
                <a:ea typeface="Arial Unicode MS" pitchFamily="34" charset="-128"/>
                <a:cs typeface="Cordia New" pitchFamily="34" charset="-34"/>
              </a:rPr>
              <a:t>151 ม.</a:t>
            </a:r>
            <a:r>
              <a:rPr lang="en-US" sz="2000" b="1" baseline="30000" dirty="0">
                <a:solidFill>
                  <a:srgbClr val="3333CC"/>
                </a:solidFill>
                <a:latin typeface="Cordia New" pitchFamily="34" charset="-34"/>
                <a:ea typeface="Arial Unicode MS" pitchFamily="34" charset="-128"/>
                <a:cs typeface="Cordia New" pitchFamily="34" charset="-34"/>
              </a:rPr>
              <a:t>3</a:t>
            </a:r>
            <a:r>
              <a:rPr lang="th-TH" sz="2000" b="1" dirty="0">
                <a:solidFill>
                  <a:srgbClr val="3333CC"/>
                </a:solidFill>
                <a:latin typeface="Cordia New" pitchFamily="34" charset="-34"/>
                <a:ea typeface="Arial Unicode MS" pitchFamily="34" charset="-128"/>
                <a:cs typeface="Cordia New" pitchFamily="34" charset="-34"/>
              </a:rPr>
              <a:t>/วินาที</a:t>
            </a:r>
          </a:p>
        </p:txBody>
      </p:sp>
      <p:sp>
        <p:nvSpPr>
          <p:cNvPr id="1033" name="Rectangle 6"/>
          <p:cNvSpPr>
            <a:spLocks noChangeArrowheads="1"/>
          </p:cNvSpPr>
          <p:nvPr/>
        </p:nvSpPr>
        <p:spPr bwMode="auto">
          <a:xfrm>
            <a:off x="7092950" y="4868863"/>
            <a:ext cx="142875" cy="1420812"/>
          </a:xfrm>
          <a:prstGeom prst="rect">
            <a:avLst/>
          </a:prstGeom>
          <a:solidFill>
            <a:srgbClr val="0000FF"/>
          </a:solidFill>
          <a:ln w="9525">
            <a:noFill/>
            <a:miter lim="800000"/>
            <a:headEnd/>
            <a:tailEnd/>
          </a:ln>
        </p:spPr>
        <p:txBody>
          <a:bodyPr wrap="none" lIns="90321" tIns="45158" rIns="90321" bIns="45158" anchor="ctr"/>
          <a:lstStyle/>
          <a:p>
            <a:endParaRPr lang="th-TH" sz="3200" b="1" smtClean="0">
              <a:solidFill>
                <a:srgbClr val="000000"/>
              </a:solidFill>
              <a:latin typeface="Cordia New" pitchFamily="34" charset="-34"/>
              <a:ea typeface="Arial Unicode MS" pitchFamily="34" charset="-128"/>
              <a:cs typeface="Cordia New" pitchFamily="34" charset="-34"/>
            </a:endParaRPr>
          </a:p>
        </p:txBody>
      </p:sp>
      <p:sp>
        <p:nvSpPr>
          <p:cNvPr id="1034" name="Line 7"/>
          <p:cNvSpPr>
            <a:spLocks noChangeShapeType="1"/>
          </p:cNvSpPr>
          <p:nvPr/>
        </p:nvSpPr>
        <p:spPr bwMode="auto">
          <a:xfrm>
            <a:off x="7164388" y="5734050"/>
            <a:ext cx="0" cy="433388"/>
          </a:xfrm>
          <a:prstGeom prst="line">
            <a:avLst/>
          </a:prstGeom>
          <a:noFill/>
          <a:ln w="38100">
            <a:solidFill>
              <a:srgbClr val="FFFFFF"/>
            </a:solidFill>
            <a:round/>
            <a:headEnd/>
            <a:tailEnd type="stealth" w="med" len="med"/>
          </a:ln>
        </p:spPr>
        <p:txBody>
          <a:bodyPr lIns="91434" tIns="45718" rIns="91434" bIns="45718"/>
          <a:lstStyle/>
          <a:p>
            <a:endParaRPr lang="th-TH" sz="3200" b="1" i="1" smtClean="0">
              <a:solidFill>
                <a:srgbClr val="000000"/>
              </a:solidFill>
              <a:latin typeface="Times New Roman" pitchFamily="18" charset="0"/>
              <a:cs typeface="Calibri" pitchFamily="34" charset="0"/>
            </a:endParaRPr>
          </a:p>
        </p:txBody>
      </p:sp>
      <p:sp>
        <p:nvSpPr>
          <p:cNvPr id="1035" name="Rectangle 9"/>
          <p:cNvSpPr>
            <a:spLocks noChangeArrowheads="1"/>
          </p:cNvSpPr>
          <p:nvPr/>
        </p:nvSpPr>
        <p:spPr bwMode="auto">
          <a:xfrm>
            <a:off x="4643438" y="981075"/>
            <a:ext cx="504825" cy="857250"/>
          </a:xfrm>
          <a:prstGeom prst="rect">
            <a:avLst/>
          </a:prstGeom>
          <a:solidFill>
            <a:srgbClr val="0000FF"/>
          </a:solidFill>
          <a:ln w="9525">
            <a:noFill/>
            <a:miter lim="800000"/>
            <a:headEnd/>
            <a:tailEnd/>
          </a:ln>
        </p:spPr>
        <p:txBody>
          <a:bodyPr wrap="none" lIns="64420" tIns="32209" rIns="64420" bIns="32209" anchor="ctr"/>
          <a:lstStyle/>
          <a:p>
            <a:pPr algn="ctr"/>
            <a:endParaRPr lang="th-TH" sz="1500" b="1" smtClean="0">
              <a:solidFill>
                <a:srgbClr val="FF0000"/>
              </a:solidFill>
              <a:latin typeface="Cordia New" pitchFamily="34" charset="-34"/>
              <a:ea typeface="Arial Unicode MS" pitchFamily="34" charset="-128"/>
              <a:cs typeface="Cordia New" pitchFamily="34" charset="-34"/>
            </a:endParaRPr>
          </a:p>
        </p:txBody>
      </p:sp>
      <p:sp>
        <p:nvSpPr>
          <p:cNvPr id="1036" name="Text Box 11"/>
          <p:cNvSpPr txBox="1">
            <a:spLocks noChangeArrowheads="1"/>
          </p:cNvSpPr>
          <p:nvPr/>
        </p:nvSpPr>
        <p:spPr bwMode="auto">
          <a:xfrm>
            <a:off x="3706813" y="865188"/>
            <a:ext cx="923925" cy="306387"/>
          </a:xfrm>
          <a:prstGeom prst="rect">
            <a:avLst/>
          </a:prstGeom>
          <a:noFill/>
          <a:ln w="9525">
            <a:noFill/>
            <a:miter lim="800000"/>
            <a:headEnd/>
            <a:tailEnd/>
          </a:ln>
        </p:spPr>
        <p:txBody>
          <a:bodyPr wrap="none" lIns="90154" tIns="45075" rIns="90154" bIns="45075">
            <a:spAutoFit/>
          </a:bodyPr>
          <a:lstStyle/>
          <a:p>
            <a:r>
              <a:rPr lang="th-TH" sz="1400" b="1" smtClean="0">
                <a:solidFill>
                  <a:srgbClr val="CC0000"/>
                </a:solidFill>
                <a:latin typeface="Cordia New" pitchFamily="34" charset="-34"/>
                <a:ea typeface="Arial Unicode MS" pitchFamily="34" charset="-128"/>
                <a:cs typeface="Cordia New" pitchFamily="34" charset="-34"/>
              </a:rPr>
              <a:t> จ.นครสวรรค์</a:t>
            </a:r>
          </a:p>
        </p:txBody>
      </p:sp>
      <p:sp>
        <p:nvSpPr>
          <p:cNvPr id="7182" name="AutoShape 14"/>
          <p:cNvSpPr>
            <a:spLocks noChangeArrowheads="1"/>
          </p:cNvSpPr>
          <p:nvPr/>
        </p:nvSpPr>
        <p:spPr bwMode="auto">
          <a:xfrm rot="10243281">
            <a:off x="2533650" y="1943100"/>
            <a:ext cx="1152525" cy="333375"/>
          </a:xfrm>
          <a:prstGeom prst="notchedRightArrow">
            <a:avLst>
              <a:gd name="adj1" fmla="val 50000"/>
              <a:gd name="adj2" fmla="val 86429"/>
            </a:avLst>
          </a:prstGeom>
          <a:solidFill>
            <a:srgbClr val="33CCFF"/>
          </a:solidFill>
          <a:ln w="19050">
            <a:solidFill>
              <a:srgbClr val="33CCFF"/>
            </a:solidFill>
            <a:miter lim="800000"/>
            <a:headEnd/>
            <a:tailEnd/>
          </a:ln>
          <a:scene3d>
            <a:camera prst="orthographicFront"/>
            <a:lightRig rig="threePt" dir="t"/>
          </a:scene3d>
          <a:sp3d>
            <a:bevelT/>
          </a:sp3d>
        </p:spPr>
        <p:txBody>
          <a:bodyPr rot="10800000" wrap="none" lIns="90154" tIns="45075" rIns="90154" bIns="45075" anchor="ctr"/>
          <a:lstStyle/>
          <a:p>
            <a:pPr algn="ctr">
              <a:defRPr/>
            </a:pPr>
            <a:r>
              <a:rPr lang="en-US" sz="2000" b="1" dirty="0">
                <a:solidFill>
                  <a:srgbClr val="000000"/>
                </a:solidFill>
                <a:latin typeface="Cordia New" pitchFamily="34" charset="-34"/>
                <a:ea typeface="Arial Unicode MS" pitchFamily="34" charset="-128"/>
                <a:cs typeface="Cordia New" pitchFamily="34" charset="-34"/>
              </a:rPr>
              <a:t>26</a:t>
            </a:r>
            <a:endParaRPr lang="th-TH" sz="2000" b="1" dirty="0">
              <a:solidFill>
                <a:srgbClr val="000000"/>
              </a:solidFill>
              <a:latin typeface="Cordia New" pitchFamily="34" charset="-34"/>
              <a:ea typeface="Arial Unicode MS" pitchFamily="34" charset="-128"/>
              <a:cs typeface="Cordia New" pitchFamily="34" charset="-34"/>
            </a:endParaRPr>
          </a:p>
        </p:txBody>
      </p:sp>
      <p:sp>
        <p:nvSpPr>
          <p:cNvPr id="329738" name="Rectangle 21"/>
          <p:cNvSpPr>
            <a:spLocks noChangeArrowheads="1"/>
          </p:cNvSpPr>
          <p:nvPr/>
        </p:nvSpPr>
        <p:spPr bwMode="auto">
          <a:xfrm>
            <a:off x="6143625" y="3643313"/>
            <a:ext cx="785813" cy="214312"/>
          </a:xfrm>
          <a:prstGeom prst="rect">
            <a:avLst/>
          </a:prstGeom>
          <a:solidFill>
            <a:schemeClr val="accent3"/>
          </a:solidFill>
          <a:ln w="9525">
            <a:noFill/>
            <a:miter lim="800000"/>
            <a:headEnd/>
            <a:tailEnd/>
          </a:ln>
        </p:spPr>
        <p:txBody>
          <a:bodyPr wrap="none" lIns="71132" tIns="32220" rIns="64444" bIns="32220" anchor="ctr"/>
          <a:lstStyle/>
          <a:p>
            <a:pPr algn="ctr">
              <a:defRPr/>
            </a:pPr>
            <a:r>
              <a:rPr lang="en-US" sz="900" b="1">
                <a:solidFill>
                  <a:srgbClr val="000099"/>
                </a:solidFill>
                <a:latin typeface="Cordia New" pitchFamily="34" charset="-34"/>
                <a:ea typeface="Arial Unicode MS" pitchFamily="34" charset="-128"/>
                <a:cs typeface="Cordia New" pitchFamily="34" charset="-34"/>
              </a:rPr>
              <a:t>65 </a:t>
            </a:r>
            <a:r>
              <a:rPr lang="th-TH" sz="900" b="1">
                <a:solidFill>
                  <a:srgbClr val="000099"/>
                </a:solidFill>
                <a:latin typeface="Cordia New" pitchFamily="34" charset="-34"/>
                <a:ea typeface="Arial Unicode MS" pitchFamily="34" charset="-128"/>
                <a:cs typeface="Cordia New" pitchFamily="34" charset="-34"/>
              </a:rPr>
              <a:t>ม.</a:t>
            </a:r>
            <a:r>
              <a:rPr lang="en-US" sz="900" b="1" baseline="30000">
                <a:solidFill>
                  <a:srgbClr val="000099"/>
                </a:solidFill>
                <a:latin typeface="Cordia New" pitchFamily="34" charset="-34"/>
                <a:ea typeface="Arial Unicode MS" pitchFamily="34" charset="-128"/>
                <a:cs typeface="Cordia New" pitchFamily="34" charset="-34"/>
              </a:rPr>
              <a:t>3</a:t>
            </a:r>
            <a:r>
              <a:rPr lang="th-TH" sz="900" b="1">
                <a:solidFill>
                  <a:srgbClr val="000099"/>
                </a:solidFill>
                <a:latin typeface="Cordia New" pitchFamily="34" charset="-34"/>
                <a:ea typeface="Arial Unicode MS" pitchFamily="34" charset="-128"/>
                <a:cs typeface="Cordia New" pitchFamily="34" charset="-34"/>
              </a:rPr>
              <a:t>/วินาที</a:t>
            </a:r>
          </a:p>
        </p:txBody>
      </p:sp>
      <p:sp>
        <p:nvSpPr>
          <p:cNvPr id="1041" name="TextBox 27"/>
          <p:cNvSpPr txBox="1">
            <a:spLocks noChangeArrowheads="1"/>
          </p:cNvSpPr>
          <p:nvPr/>
        </p:nvSpPr>
        <p:spPr bwMode="auto">
          <a:xfrm>
            <a:off x="7451725" y="3857625"/>
            <a:ext cx="1692275" cy="369888"/>
          </a:xfrm>
          <a:prstGeom prst="rect">
            <a:avLst/>
          </a:prstGeom>
          <a:solidFill>
            <a:schemeClr val="bg1"/>
          </a:solidFill>
          <a:ln w="3175">
            <a:solidFill>
              <a:schemeClr val="tx1"/>
            </a:solidFill>
            <a:miter lim="800000"/>
            <a:headEnd/>
            <a:tailEnd/>
          </a:ln>
        </p:spPr>
        <p:txBody>
          <a:bodyPr>
            <a:spAutoFit/>
          </a:bodyPr>
          <a:lstStyle/>
          <a:p>
            <a:pPr algn="ctr" defTabSz="836613"/>
            <a:r>
              <a:rPr lang="th-TH" sz="1800" b="1" smtClean="0">
                <a:solidFill>
                  <a:srgbClr val="FF3300"/>
                </a:solidFill>
                <a:latin typeface="Cordia New" pitchFamily="34" charset="-34"/>
                <a:cs typeface="Cordia New" pitchFamily="34" charset="-34"/>
              </a:rPr>
              <a:t>วันนี้ 10  </a:t>
            </a:r>
            <a:r>
              <a:rPr lang="th-TH" sz="1800" b="1" smtClean="0">
                <a:solidFill>
                  <a:srgbClr val="0000FF"/>
                </a:solidFill>
                <a:latin typeface="Cordia New" pitchFamily="34" charset="-34"/>
                <a:cs typeface="Cordia New" pitchFamily="34" charset="-34"/>
              </a:rPr>
              <a:t>เมื่อวาน 10</a:t>
            </a:r>
            <a:endParaRPr lang="th-TH" sz="1800" b="1" smtClean="0">
              <a:solidFill>
                <a:srgbClr val="FF3300"/>
              </a:solidFill>
              <a:latin typeface="Cordia New" pitchFamily="34" charset="-34"/>
              <a:cs typeface="Cordia New" pitchFamily="34" charset="-34"/>
            </a:endParaRPr>
          </a:p>
        </p:txBody>
      </p:sp>
      <p:sp>
        <p:nvSpPr>
          <p:cNvPr id="1042" name="Rectangle 29"/>
          <p:cNvSpPr>
            <a:spLocks noChangeArrowheads="1"/>
          </p:cNvSpPr>
          <p:nvPr/>
        </p:nvSpPr>
        <p:spPr bwMode="auto">
          <a:xfrm rot="5232974" flipV="1">
            <a:off x="5722144" y="4509294"/>
            <a:ext cx="866775" cy="138113"/>
          </a:xfrm>
          <a:prstGeom prst="rect">
            <a:avLst/>
          </a:prstGeom>
          <a:solidFill>
            <a:srgbClr val="3333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43" name="Line 34"/>
          <p:cNvSpPr>
            <a:spLocks noChangeShapeType="1"/>
          </p:cNvSpPr>
          <p:nvPr/>
        </p:nvSpPr>
        <p:spPr bwMode="auto">
          <a:xfrm>
            <a:off x="5795963" y="4437063"/>
            <a:ext cx="215900" cy="0"/>
          </a:xfrm>
          <a:prstGeom prst="line">
            <a:avLst/>
          </a:prstGeom>
          <a:noFill/>
          <a:ln w="28575">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sp>
        <p:nvSpPr>
          <p:cNvPr id="1044" name="Rectangle 35"/>
          <p:cNvSpPr>
            <a:spLocks noChangeArrowheads="1"/>
          </p:cNvSpPr>
          <p:nvPr/>
        </p:nvSpPr>
        <p:spPr bwMode="auto">
          <a:xfrm>
            <a:off x="5651500" y="2276475"/>
            <a:ext cx="1296988" cy="1512888"/>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45" name="Rectangle 38"/>
          <p:cNvSpPr>
            <a:spLocks noChangeArrowheads="1"/>
          </p:cNvSpPr>
          <p:nvPr/>
        </p:nvSpPr>
        <p:spPr bwMode="auto">
          <a:xfrm>
            <a:off x="5191125" y="4005263"/>
            <a:ext cx="863600" cy="215900"/>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46" name="Rectangle 41"/>
          <p:cNvSpPr>
            <a:spLocks noChangeArrowheads="1"/>
          </p:cNvSpPr>
          <p:nvPr/>
        </p:nvSpPr>
        <p:spPr bwMode="auto">
          <a:xfrm rot="10800000">
            <a:off x="5145088" y="2349500"/>
            <a:ext cx="1371600" cy="215900"/>
          </a:xfrm>
          <a:prstGeom prst="rect">
            <a:avLst/>
          </a:prstGeom>
          <a:solidFill>
            <a:srgbClr val="3333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47" name="Rectangle 45"/>
          <p:cNvSpPr>
            <a:spLocks noChangeArrowheads="1"/>
          </p:cNvSpPr>
          <p:nvPr/>
        </p:nvSpPr>
        <p:spPr bwMode="auto">
          <a:xfrm>
            <a:off x="5148263" y="2565400"/>
            <a:ext cx="503237" cy="503238"/>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48" name="Rectangle 46"/>
          <p:cNvSpPr>
            <a:spLocks noChangeArrowheads="1"/>
          </p:cNvSpPr>
          <p:nvPr/>
        </p:nvSpPr>
        <p:spPr bwMode="auto">
          <a:xfrm>
            <a:off x="5219700" y="2781300"/>
            <a:ext cx="215900" cy="431800"/>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49" name="Rectangle 50"/>
          <p:cNvSpPr>
            <a:spLocks noChangeArrowheads="1"/>
          </p:cNvSpPr>
          <p:nvPr/>
        </p:nvSpPr>
        <p:spPr bwMode="auto">
          <a:xfrm>
            <a:off x="6156325" y="3933825"/>
            <a:ext cx="936625" cy="215900"/>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50" name="Rectangle 37"/>
          <p:cNvSpPr>
            <a:spLocks noChangeArrowheads="1"/>
          </p:cNvSpPr>
          <p:nvPr/>
        </p:nvSpPr>
        <p:spPr bwMode="auto">
          <a:xfrm>
            <a:off x="5148263" y="4005263"/>
            <a:ext cx="1079500" cy="144462"/>
          </a:xfrm>
          <a:prstGeom prst="rect">
            <a:avLst/>
          </a:prstGeom>
          <a:solidFill>
            <a:srgbClr val="3333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51" name="Rectangle 36"/>
          <p:cNvSpPr>
            <a:spLocks noChangeArrowheads="1"/>
          </p:cNvSpPr>
          <p:nvPr/>
        </p:nvSpPr>
        <p:spPr bwMode="auto">
          <a:xfrm>
            <a:off x="6516688" y="2349500"/>
            <a:ext cx="142875" cy="2303463"/>
          </a:xfrm>
          <a:prstGeom prst="rect">
            <a:avLst/>
          </a:prstGeom>
          <a:solidFill>
            <a:srgbClr val="3333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52" name="Rectangle 12"/>
          <p:cNvSpPr>
            <a:spLocks noChangeArrowheads="1"/>
          </p:cNvSpPr>
          <p:nvPr/>
        </p:nvSpPr>
        <p:spPr bwMode="auto">
          <a:xfrm>
            <a:off x="4572000" y="2924175"/>
            <a:ext cx="647700" cy="217488"/>
          </a:xfrm>
          <a:prstGeom prst="rect">
            <a:avLst/>
          </a:prstGeom>
          <a:gradFill rotWithShape="1">
            <a:gsLst>
              <a:gs pos="0">
                <a:srgbClr val="FF3300"/>
              </a:gs>
              <a:gs pos="100000">
                <a:srgbClr val="761800"/>
              </a:gs>
            </a:gsLst>
            <a:path path="shape">
              <a:fillToRect l="50000" t="50000" r="50000" b="50000"/>
            </a:path>
          </a:gradFill>
          <a:ln w="9525">
            <a:solidFill>
              <a:schemeClr val="tx1"/>
            </a:solidFill>
            <a:miter lim="800000"/>
            <a:headEnd/>
            <a:tailEnd/>
          </a:ln>
        </p:spPr>
        <p:txBody>
          <a:bodyPr wrap="none" lIns="64444" tIns="32220" rIns="64444" bIns="32220" anchor="ctr"/>
          <a:lstStyle/>
          <a:p>
            <a:pPr algn="ctr"/>
            <a:endParaRPr lang="th-TH" sz="1500" b="1" smtClean="0">
              <a:solidFill>
                <a:srgbClr val="FFFFFF"/>
              </a:solidFill>
              <a:latin typeface="Cordia New" pitchFamily="34" charset="-34"/>
              <a:ea typeface="Arial Unicode MS" pitchFamily="34" charset="-128"/>
              <a:cs typeface="Cordia New" pitchFamily="34" charset="-34"/>
            </a:endParaRPr>
          </a:p>
        </p:txBody>
      </p:sp>
      <p:sp>
        <p:nvSpPr>
          <p:cNvPr id="7202" name="AutoShape 17"/>
          <p:cNvSpPr>
            <a:spLocks noChangeArrowheads="1"/>
          </p:cNvSpPr>
          <p:nvPr/>
        </p:nvSpPr>
        <p:spPr bwMode="auto">
          <a:xfrm rot="9120968">
            <a:off x="3919538" y="2576513"/>
            <a:ext cx="747712" cy="317500"/>
          </a:xfrm>
          <a:prstGeom prst="notchedRightArrow">
            <a:avLst>
              <a:gd name="adj1" fmla="val 50000"/>
              <a:gd name="adj2" fmla="val 58875"/>
            </a:avLst>
          </a:prstGeom>
          <a:solidFill>
            <a:srgbClr val="33CCFF"/>
          </a:solidFill>
          <a:ln w="19050">
            <a:solidFill>
              <a:srgbClr val="33CCFF"/>
            </a:solidFill>
            <a:miter lim="800000"/>
            <a:headEnd/>
            <a:tailEnd/>
          </a:ln>
          <a:scene3d>
            <a:camera prst="orthographicFront"/>
            <a:lightRig rig="threePt" dir="t"/>
          </a:scene3d>
          <a:sp3d>
            <a:bevelT/>
          </a:sp3d>
        </p:spPr>
        <p:txBody>
          <a:bodyPr rot="10800000" wrap="none" lIns="90154" tIns="45075" rIns="90154" bIns="45075" anchor="ctr"/>
          <a:lstStyle/>
          <a:p>
            <a:pPr algn="ctr">
              <a:defRPr/>
            </a:pPr>
            <a:r>
              <a:rPr lang="en-US" sz="2000" b="1" dirty="0">
                <a:solidFill>
                  <a:srgbClr val="000000"/>
                </a:solidFill>
                <a:latin typeface="Cordia New" pitchFamily="34" charset="-34"/>
                <a:ea typeface="Arial Unicode MS" pitchFamily="34" charset="-128"/>
                <a:cs typeface="Cordia New" pitchFamily="34" charset="-34"/>
              </a:rPr>
              <a:t>70</a:t>
            </a:r>
            <a:endParaRPr lang="th-TH" sz="2000" b="1" dirty="0">
              <a:solidFill>
                <a:srgbClr val="000000"/>
              </a:solidFill>
              <a:latin typeface="Cordia New" pitchFamily="34" charset="-34"/>
              <a:ea typeface="Arial Unicode MS" pitchFamily="34" charset="-128"/>
              <a:cs typeface="Cordia New" pitchFamily="34" charset="-34"/>
            </a:endParaRPr>
          </a:p>
        </p:txBody>
      </p:sp>
      <p:sp>
        <p:nvSpPr>
          <p:cNvPr id="1056" name="Rectangle 53"/>
          <p:cNvSpPr>
            <a:spLocks noChangeArrowheads="1"/>
          </p:cNvSpPr>
          <p:nvPr/>
        </p:nvSpPr>
        <p:spPr bwMode="auto">
          <a:xfrm>
            <a:off x="5435600" y="3716338"/>
            <a:ext cx="288925" cy="288925"/>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57" name="Rectangle 56"/>
          <p:cNvSpPr>
            <a:spLocks noChangeArrowheads="1"/>
          </p:cNvSpPr>
          <p:nvPr/>
        </p:nvSpPr>
        <p:spPr bwMode="auto">
          <a:xfrm>
            <a:off x="5148263" y="4652963"/>
            <a:ext cx="792162" cy="215900"/>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58" name="Rectangle 61"/>
          <p:cNvSpPr>
            <a:spLocks noChangeArrowheads="1"/>
          </p:cNvSpPr>
          <p:nvPr/>
        </p:nvSpPr>
        <p:spPr bwMode="auto">
          <a:xfrm>
            <a:off x="5580063" y="3429000"/>
            <a:ext cx="792162" cy="576263"/>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59" name="Text Box 40"/>
          <p:cNvSpPr txBox="1">
            <a:spLocks noChangeArrowheads="1"/>
          </p:cNvSpPr>
          <p:nvPr/>
        </p:nvSpPr>
        <p:spPr bwMode="auto">
          <a:xfrm>
            <a:off x="3624263" y="3744913"/>
            <a:ext cx="936625" cy="304800"/>
          </a:xfrm>
          <a:prstGeom prst="rect">
            <a:avLst/>
          </a:prstGeom>
          <a:noFill/>
          <a:ln w="9525">
            <a:noFill/>
            <a:miter lim="800000"/>
            <a:headEnd/>
            <a:tailEnd/>
          </a:ln>
        </p:spPr>
        <p:txBody>
          <a:bodyPr>
            <a:spAutoFit/>
          </a:bodyPr>
          <a:lstStyle/>
          <a:p>
            <a:pPr algn="r">
              <a:spcBef>
                <a:spcPct val="50000"/>
              </a:spcBef>
            </a:pPr>
            <a:r>
              <a:rPr lang="th-TH" sz="1400" b="1" smtClean="0">
                <a:solidFill>
                  <a:srgbClr val="FF3300"/>
                </a:solidFill>
                <a:latin typeface="Cordia New" pitchFamily="34" charset="-34"/>
                <a:cs typeface="Cordia New" pitchFamily="34" charset="-34"/>
              </a:rPr>
              <a:t>สิงห์บุรี</a:t>
            </a:r>
          </a:p>
        </p:txBody>
      </p:sp>
      <p:sp>
        <p:nvSpPr>
          <p:cNvPr id="1060" name="Rectangle 62"/>
          <p:cNvSpPr>
            <a:spLocks noChangeArrowheads="1"/>
          </p:cNvSpPr>
          <p:nvPr/>
        </p:nvSpPr>
        <p:spPr bwMode="auto">
          <a:xfrm>
            <a:off x="5435600" y="2997200"/>
            <a:ext cx="504825" cy="431800"/>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61" name="Rectangle 28"/>
          <p:cNvSpPr>
            <a:spLocks noChangeArrowheads="1"/>
          </p:cNvSpPr>
          <p:nvPr/>
        </p:nvSpPr>
        <p:spPr bwMode="auto">
          <a:xfrm>
            <a:off x="5148263" y="4454525"/>
            <a:ext cx="936625" cy="179388"/>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62" name="Rectangle 64"/>
          <p:cNvSpPr>
            <a:spLocks noChangeArrowheads="1"/>
          </p:cNvSpPr>
          <p:nvPr/>
        </p:nvSpPr>
        <p:spPr bwMode="auto">
          <a:xfrm>
            <a:off x="5148263" y="4797425"/>
            <a:ext cx="936625" cy="203200"/>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63" name="TextBox 56"/>
          <p:cNvSpPr txBox="1">
            <a:spLocks noChangeArrowheads="1"/>
          </p:cNvSpPr>
          <p:nvPr/>
        </p:nvSpPr>
        <p:spPr bwMode="auto">
          <a:xfrm>
            <a:off x="5076825" y="1149350"/>
            <a:ext cx="1571625" cy="304800"/>
          </a:xfrm>
          <a:prstGeom prst="rect">
            <a:avLst/>
          </a:prstGeom>
          <a:noFill/>
          <a:ln w="9525">
            <a:noFill/>
            <a:miter lim="800000"/>
            <a:headEnd/>
            <a:tailEnd/>
          </a:ln>
        </p:spPr>
        <p:txBody>
          <a:bodyPr>
            <a:spAutoFit/>
          </a:bodyPr>
          <a:lstStyle/>
          <a:p>
            <a:r>
              <a:rPr lang="th-TH" sz="1400" b="1" smtClean="0">
                <a:solidFill>
                  <a:srgbClr val="000000"/>
                </a:solidFill>
                <a:latin typeface="Cordia New" pitchFamily="34" charset="-34"/>
                <a:cs typeface="Cordia New" pitchFamily="34" charset="-34"/>
              </a:rPr>
              <a:t>ปตร.มโนรมย์</a:t>
            </a:r>
          </a:p>
        </p:txBody>
      </p:sp>
      <p:sp>
        <p:nvSpPr>
          <p:cNvPr id="1064" name="TextBox 58"/>
          <p:cNvSpPr txBox="1">
            <a:spLocks noChangeArrowheads="1"/>
          </p:cNvSpPr>
          <p:nvPr/>
        </p:nvSpPr>
        <p:spPr bwMode="auto">
          <a:xfrm rot="-399339">
            <a:off x="2451100" y="1685925"/>
            <a:ext cx="1571625" cy="304800"/>
          </a:xfrm>
          <a:prstGeom prst="rect">
            <a:avLst/>
          </a:prstGeom>
          <a:noFill/>
          <a:ln w="9525">
            <a:noFill/>
            <a:miter lim="800000"/>
            <a:headEnd/>
            <a:tailEnd/>
          </a:ln>
        </p:spPr>
        <p:txBody>
          <a:bodyPr>
            <a:spAutoFit/>
          </a:bodyPr>
          <a:lstStyle/>
          <a:p>
            <a:r>
              <a:rPr lang="th-TH" sz="1400" b="1" smtClean="0">
                <a:solidFill>
                  <a:srgbClr val="000000"/>
                </a:solidFill>
                <a:latin typeface="Cordia New" pitchFamily="34" charset="-34"/>
                <a:cs typeface="Cordia New" pitchFamily="34" charset="-34"/>
              </a:rPr>
              <a:t>ปตร.มะขามเฒ่า-อู่ทอง</a:t>
            </a:r>
          </a:p>
        </p:txBody>
      </p:sp>
      <p:sp>
        <p:nvSpPr>
          <p:cNvPr id="1065" name="TextBox 59"/>
          <p:cNvSpPr txBox="1">
            <a:spLocks noChangeArrowheads="1"/>
          </p:cNvSpPr>
          <p:nvPr/>
        </p:nvSpPr>
        <p:spPr bwMode="auto">
          <a:xfrm rot="-1675023">
            <a:off x="3897313" y="2295525"/>
            <a:ext cx="1117600" cy="304800"/>
          </a:xfrm>
          <a:prstGeom prst="rect">
            <a:avLst/>
          </a:prstGeom>
          <a:noFill/>
          <a:ln w="9525">
            <a:noFill/>
            <a:miter lim="800000"/>
            <a:headEnd/>
            <a:tailEnd/>
          </a:ln>
        </p:spPr>
        <p:txBody>
          <a:bodyPr>
            <a:spAutoFit/>
          </a:bodyPr>
          <a:lstStyle/>
          <a:p>
            <a:r>
              <a:rPr lang="th-TH" sz="1400" b="1" smtClean="0">
                <a:solidFill>
                  <a:srgbClr val="000000"/>
                </a:solidFill>
                <a:latin typeface="Cordia New" pitchFamily="34" charset="-34"/>
                <a:cs typeface="Cordia New" pitchFamily="34" charset="-34"/>
              </a:rPr>
              <a:t>ปตร.บรมธาตุ</a:t>
            </a:r>
          </a:p>
        </p:txBody>
      </p:sp>
      <p:sp>
        <p:nvSpPr>
          <p:cNvPr id="1066" name="สามเหลี่ยมหน้าจั่ว 64"/>
          <p:cNvSpPr>
            <a:spLocks noChangeArrowheads="1"/>
          </p:cNvSpPr>
          <p:nvPr/>
        </p:nvSpPr>
        <p:spPr bwMode="auto">
          <a:xfrm rot="5400000">
            <a:off x="3698875" y="5165725"/>
            <a:ext cx="158750" cy="285750"/>
          </a:xfrm>
          <a:prstGeom prst="triangle">
            <a:avLst>
              <a:gd name="adj" fmla="val 50000"/>
            </a:avLst>
          </a:prstGeom>
          <a:solidFill>
            <a:schemeClr val="bg1"/>
          </a:solidFill>
          <a:ln w="25400" algn="ctr">
            <a:noFill/>
            <a:miter lim="800000"/>
            <a:headEnd/>
            <a:tailEnd/>
          </a:ln>
        </p:spPr>
        <p:txBody>
          <a:bodyPr anchor="ctr"/>
          <a:lstStyle/>
          <a:p>
            <a:pPr algn="ctr"/>
            <a:endParaRPr lang="th-TH" sz="3200" b="1" smtClean="0">
              <a:solidFill>
                <a:srgbClr val="FFFFFF"/>
              </a:solidFill>
              <a:latin typeface="Cordia New" pitchFamily="34" charset="-34"/>
              <a:cs typeface="Cordia New" pitchFamily="34" charset="-34"/>
            </a:endParaRPr>
          </a:p>
        </p:txBody>
      </p:sp>
      <p:sp>
        <p:nvSpPr>
          <p:cNvPr id="1067" name="สี่เหลี่ยมผืนผ้า 65"/>
          <p:cNvSpPr>
            <a:spLocks noChangeArrowheads="1"/>
          </p:cNvSpPr>
          <p:nvPr/>
        </p:nvSpPr>
        <p:spPr bwMode="auto">
          <a:xfrm flipV="1">
            <a:off x="5219700" y="5013325"/>
            <a:ext cx="428625" cy="46038"/>
          </a:xfrm>
          <a:prstGeom prst="rect">
            <a:avLst/>
          </a:prstGeom>
          <a:solidFill>
            <a:schemeClr val="bg1"/>
          </a:solidFill>
          <a:ln w="25400" algn="ctr">
            <a:noFill/>
            <a:miter lim="800000"/>
            <a:headEnd/>
            <a:tailEnd/>
          </a:ln>
        </p:spPr>
        <p:txBody>
          <a:bodyPr rot="10800000" anchor="ctr"/>
          <a:lstStyle/>
          <a:p>
            <a:pPr algn="ctr"/>
            <a:endParaRPr lang="th-TH" sz="3200" b="1" smtClean="0">
              <a:solidFill>
                <a:srgbClr val="FFFFFF"/>
              </a:solidFill>
              <a:latin typeface="Cordia New" pitchFamily="34" charset="-34"/>
              <a:cs typeface="Cordia New" pitchFamily="34" charset="-34"/>
            </a:endParaRPr>
          </a:p>
        </p:txBody>
      </p:sp>
      <p:sp>
        <p:nvSpPr>
          <p:cNvPr id="1068" name="TextBox 68"/>
          <p:cNvSpPr txBox="1">
            <a:spLocks noChangeArrowheads="1"/>
          </p:cNvSpPr>
          <p:nvPr/>
        </p:nvSpPr>
        <p:spPr bwMode="auto">
          <a:xfrm>
            <a:off x="5168900" y="4424363"/>
            <a:ext cx="668338" cy="307975"/>
          </a:xfrm>
          <a:prstGeom prst="rect">
            <a:avLst/>
          </a:prstGeom>
          <a:noFill/>
          <a:ln w="9525">
            <a:noFill/>
            <a:miter lim="800000"/>
            <a:headEnd/>
            <a:tailEnd/>
          </a:ln>
        </p:spPr>
        <p:txBody>
          <a:bodyPr>
            <a:spAutoFit/>
          </a:bodyPr>
          <a:lstStyle/>
          <a:p>
            <a:r>
              <a:rPr lang="en-US" sz="1400" b="1" smtClean="0">
                <a:solidFill>
                  <a:srgbClr val="FFFF00"/>
                </a:solidFill>
                <a:latin typeface="Cordia New" pitchFamily="34" charset="-34"/>
                <a:cs typeface="Cordia New" pitchFamily="34" charset="-34"/>
              </a:rPr>
              <a:t>   </a:t>
            </a:r>
            <a:r>
              <a:rPr lang="th-TH" sz="1400" b="1" smtClean="0">
                <a:solidFill>
                  <a:srgbClr val="FFFF00"/>
                </a:solidFill>
                <a:latin typeface="Cordia New" pitchFamily="34" charset="-34"/>
                <a:cs typeface="Cordia New" pitchFamily="34" charset="-34"/>
              </a:rPr>
              <a:t>ปิด</a:t>
            </a:r>
          </a:p>
        </p:txBody>
      </p:sp>
      <p:sp>
        <p:nvSpPr>
          <p:cNvPr id="1069" name="Rectangle 70"/>
          <p:cNvSpPr>
            <a:spLocks noChangeArrowheads="1"/>
          </p:cNvSpPr>
          <p:nvPr/>
        </p:nvSpPr>
        <p:spPr bwMode="auto">
          <a:xfrm>
            <a:off x="2916238" y="4005263"/>
            <a:ext cx="1727200" cy="1008062"/>
          </a:xfrm>
          <a:prstGeom prst="rect">
            <a:avLst/>
          </a:prstGeom>
          <a:solidFill>
            <a:schemeClr val="bg1"/>
          </a:solidFill>
          <a:ln w="9525">
            <a:solidFill>
              <a:schemeClr val="bg1"/>
            </a:solid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70" name="Line 71"/>
          <p:cNvSpPr>
            <a:spLocks noChangeShapeType="1"/>
          </p:cNvSpPr>
          <p:nvPr/>
        </p:nvSpPr>
        <p:spPr bwMode="auto">
          <a:xfrm>
            <a:off x="4008438" y="4005263"/>
            <a:ext cx="0" cy="1008062"/>
          </a:xfrm>
          <a:prstGeom prst="line">
            <a:avLst/>
          </a:prstGeom>
          <a:noFill/>
          <a:ln w="165100">
            <a:solidFill>
              <a:srgbClr val="0000FF"/>
            </a:solidFill>
            <a:round/>
            <a:headEnd/>
            <a:tailEnd/>
          </a:ln>
        </p:spPr>
        <p:txBody>
          <a:bodyPr/>
          <a:lstStyle/>
          <a:p>
            <a:endParaRPr lang="th-TH" sz="3200" b="1" i="1" smtClean="0">
              <a:solidFill>
                <a:srgbClr val="000000"/>
              </a:solidFill>
              <a:latin typeface="Times New Roman" pitchFamily="18" charset="0"/>
              <a:cs typeface="Calibri" pitchFamily="34" charset="0"/>
            </a:endParaRPr>
          </a:p>
        </p:txBody>
      </p:sp>
      <p:sp>
        <p:nvSpPr>
          <p:cNvPr id="1071" name="Line 73"/>
          <p:cNvSpPr>
            <a:spLocks noChangeShapeType="1"/>
          </p:cNvSpPr>
          <p:nvPr/>
        </p:nvSpPr>
        <p:spPr bwMode="auto">
          <a:xfrm>
            <a:off x="4067175" y="4797425"/>
            <a:ext cx="576263" cy="0"/>
          </a:xfrm>
          <a:prstGeom prst="line">
            <a:avLst/>
          </a:prstGeom>
          <a:noFill/>
          <a:ln w="101600">
            <a:solidFill>
              <a:srgbClr val="0000FF"/>
            </a:solidFill>
            <a:round/>
            <a:headEnd/>
            <a:tailEnd/>
          </a:ln>
        </p:spPr>
        <p:txBody>
          <a:bodyPr/>
          <a:lstStyle/>
          <a:p>
            <a:endParaRPr lang="th-TH" sz="3200" b="1" i="1" smtClean="0">
              <a:solidFill>
                <a:srgbClr val="000000"/>
              </a:solidFill>
              <a:latin typeface="Times New Roman" pitchFamily="18" charset="0"/>
              <a:cs typeface="Calibri" pitchFamily="34" charset="0"/>
            </a:endParaRPr>
          </a:p>
        </p:txBody>
      </p:sp>
      <p:sp>
        <p:nvSpPr>
          <p:cNvPr id="1072" name="Line 77"/>
          <p:cNvSpPr>
            <a:spLocks noChangeShapeType="1"/>
          </p:cNvSpPr>
          <p:nvPr/>
        </p:nvSpPr>
        <p:spPr bwMode="auto">
          <a:xfrm>
            <a:off x="4078288" y="5059363"/>
            <a:ext cx="576262" cy="0"/>
          </a:xfrm>
          <a:prstGeom prst="line">
            <a:avLst/>
          </a:prstGeom>
          <a:noFill/>
          <a:ln w="101600">
            <a:solidFill>
              <a:srgbClr val="0000FF"/>
            </a:solidFill>
            <a:round/>
            <a:headEnd/>
            <a:tailEnd/>
          </a:ln>
        </p:spPr>
        <p:txBody>
          <a:bodyPr/>
          <a:lstStyle/>
          <a:p>
            <a:endParaRPr lang="th-TH" sz="3200" b="1" i="1" smtClean="0">
              <a:solidFill>
                <a:srgbClr val="000000"/>
              </a:solidFill>
              <a:latin typeface="Times New Roman" pitchFamily="18" charset="0"/>
              <a:cs typeface="Calibri" pitchFamily="34" charset="0"/>
            </a:endParaRPr>
          </a:p>
        </p:txBody>
      </p:sp>
      <p:sp>
        <p:nvSpPr>
          <p:cNvPr id="1073" name="Rectangle 80"/>
          <p:cNvSpPr>
            <a:spLocks noChangeArrowheads="1"/>
          </p:cNvSpPr>
          <p:nvPr/>
        </p:nvSpPr>
        <p:spPr bwMode="auto">
          <a:xfrm>
            <a:off x="2051050" y="3141663"/>
            <a:ext cx="1728788" cy="863600"/>
          </a:xfrm>
          <a:prstGeom prst="rect">
            <a:avLst/>
          </a:prstGeom>
          <a:solidFill>
            <a:schemeClr val="bg1"/>
          </a:solidFill>
          <a:ln w="9525">
            <a:solidFill>
              <a:schemeClr val="bg1"/>
            </a:solid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74" name="Line 85"/>
          <p:cNvSpPr>
            <a:spLocks noChangeShapeType="1"/>
          </p:cNvSpPr>
          <p:nvPr/>
        </p:nvSpPr>
        <p:spPr bwMode="auto">
          <a:xfrm>
            <a:off x="4932363" y="4652963"/>
            <a:ext cx="0" cy="431800"/>
          </a:xfrm>
          <a:prstGeom prst="line">
            <a:avLst/>
          </a:prstGeom>
          <a:noFill/>
          <a:ln w="50800">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sp>
        <p:nvSpPr>
          <p:cNvPr id="1075" name="Text Box 82"/>
          <p:cNvSpPr txBox="1">
            <a:spLocks noChangeArrowheads="1"/>
          </p:cNvSpPr>
          <p:nvPr/>
        </p:nvSpPr>
        <p:spPr bwMode="auto">
          <a:xfrm rot="-1758601">
            <a:off x="3708400" y="2133600"/>
            <a:ext cx="935038" cy="204788"/>
          </a:xfrm>
          <a:prstGeom prst="rect">
            <a:avLst/>
          </a:prstGeom>
          <a:noFill/>
          <a:ln w="9525" algn="ctr">
            <a:noFill/>
            <a:miter lim="800000"/>
            <a:headEnd/>
            <a:tailEnd/>
          </a:ln>
        </p:spPr>
        <p:txBody>
          <a:bodyPr lIns="82136" tIns="41064" rIns="82136" bIns="41064">
            <a:spAutoFit/>
          </a:bodyPr>
          <a:lstStyle/>
          <a:p>
            <a:pPr>
              <a:spcBef>
                <a:spcPct val="50000"/>
              </a:spcBef>
            </a:pPr>
            <a:endParaRPr lang="th-TH" sz="800" b="1" smtClean="0">
              <a:solidFill>
                <a:srgbClr val="000000"/>
              </a:solidFill>
              <a:latin typeface="Cordia New" pitchFamily="34" charset="-34"/>
              <a:cs typeface="Cordia New" pitchFamily="34" charset="-34"/>
            </a:endParaRPr>
          </a:p>
        </p:txBody>
      </p:sp>
      <p:sp>
        <p:nvSpPr>
          <p:cNvPr id="1076" name="Line 93"/>
          <p:cNvSpPr>
            <a:spLocks noChangeShapeType="1"/>
          </p:cNvSpPr>
          <p:nvPr/>
        </p:nvSpPr>
        <p:spPr bwMode="auto">
          <a:xfrm>
            <a:off x="3059113" y="5300663"/>
            <a:ext cx="173037" cy="0"/>
          </a:xfrm>
          <a:prstGeom prst="line">
            <a:avLst/>
          </a:prstGeom>
          <a:noFill/>
          <a:ln w="9525">
            <a:solidFill>
              <a:schemeClr val="bg1"/>
            </a:solidFill>
            <a:round/>
            <a:headEnd/>
            <a:tailEnd type="triangle" w="med" len="med"/>
          </a:ln>
        </p:spPr>
        <p:txBody>
          <a:bodyPr lIns="82136" tIns="41064" rIns="82136" bIns="41064">
            <a:spAutoFit/>
          </a:bodyPr>
          <a:lstStyle/>
          <a:p>
            <a:endParaRPr lang="th-TH" sz="3200" b="1" i="1" smtClean="0">
              <a:solidFill>
                <a:srgbClr val="000000"/>
              </a:solidFill>
              <a:latin typeface="Times New Roman" pitchFamily="18" charset="0"/>
              <a:cs typeface="Calibri" pitchFamily="34" charset="0"/>
            </a:endParaRPr>
          </a:p>
        </p:txBody>
      </p:sp>
      <p:sp>
        <p:nvSpPr>
          <p:cNvPr id="1077" name="Text Box 97"/>
          <p:cNvSpPr txBox="1">
            <a:spLocks noChangeArrowheads="1"/>
          </p:cNvSpPr>
          <p:nvPr/>
        </p:nvSpPr>
        <p:spPr bwMode="auto">
          <a:xfrm>
            <a:off x="5072063" y="0"/>
            <a:ext cx="1511300" cy="268288"/>
          </a:xfrm>
          <a:prstGeom prst="rect">
            <a:avLst/>
          </a:prstGeom>
          <a:noFill/>
          <a:ln w="9525" algn="ctr">
            <a:noFill/>
            <a:miter lim="800000"/>
            <a:headEnd/>
            <a:tailEnd/>
          </a:ln>
        </p:spPr>
        <p:txBody>
          <a:bodyPr lIns="82136" tIns="41064" rIns="82136" bIns="41064">
            <a:spAutoFit/>
          </a:bodyPr>
          <a:lstStyle/>
          <a:p>
            <a:pPr>
              <a:spcBef>
                <a:spcPct val="50000"/>
              </a:spcBef>
            </a:pPr>
            <a:r>
              <a:rPr lang="th-TH" sz="1200" b="1" smtClean="0">
                <a:solidFill>
                  <a:srgbClr val="000000"/>
                </a:solidFill>
                <a:latin typeface="Cordia New" pitchFamily="34" charset="-34"/>
                <a:cs typeface="Cordia New" pitchFamily="34" charset="-34"/>
              </a:rPr>
              <a:t>   </a:t>
            </a:r>
            <a:r>
              <a:rPr lang="th-TH" sz="1200" b="1" smtClean="0">
                <a:solidFill>
                  <a:srgbClr val="FF0000"/>
                </a:solidFill>
                <a:latin typeface="Cordia New" pitchFamily="34" charset="-34"/>
                <a:cs typeface="Cordia New" pitchFamily="34" charset="-34"/>
              </a:rPr>
              <a:t>(</a:t>
            </a:r>
            <a:r>
              <a:rPr lang="en-US" sz="1200" b="1" smtClean="0">
                <a:solidFill>
                  <a:srgbClr val="FF0000"/>
                </a:solidFill>
                <a:latin typeface="Cordia New" pitchFamily="34" charset="-34"/>
                <a:cs typeface="Cordia New" pitchFamily="34" charset="-34"/>
              </a:rPr>
              <a:t>Qmax  3,590 </a:t>
            </a:r>
            <a:r>
              <a:rPr lang="th-TH" sz="1200" b="1" smtClean="0">
                <a:solidFill>
                  <a:srgbClr val="FF0000"/>
                </a:solidFill>
                <a:latin typeface="Cordia New" pitchFamily="34" charset="-34"/>
                <a:cs typeface="Cordia New" pitchFamily="34" charset="-34"/>
              </a:rPr>
              <a:t>ม</a:t>
            </a:r>
            <a:r>
              <a:rPr lang="th-TH" sz="1200" b="1" baseline="30000" smtClean="0">
                <a:solidFill>
                  <a:srgbClr val="FF0000"/>
                </a:solidFill>
                <a:latin typeface="Cordia New" pitchFamily="34" charset="-34"/>
                <a:cs typeface="Cordia New" pitchFamily="34" charset="-34"/>
              </a:rPr>
              <a:t>3</a:t>
            </a:r>
            <a:r>
              <a:rPr lang="th-TH" sz="1200" b="1" smtClean="0">
                <a:solidFill>
                  <a:srgbClr val="FF0000"/>
                </a:solidFill>
                <a:latin typeface="Cordia New" pitchFamily="34" charset="-34"/>
                <a:cs typeface="Cordia New" pitchFamily="34" charset="-34"/>
              </a:rPr>
              <a:t>/วิ)</a:t>
            </a:r>
          </a:p>
        </p:txBody>
      </p:sp>
      <p:sp>
        <p:nvSpPr>
          <p:cNvPr id="2" name="Text Box 11"/>
          <p:cNvSpPr txBox="1">
            <a:spLocks noChangeArrowheads="1"/>
          </p:cNvSpPr>
          <p:nvPr/>
        </p:nvSpPr>
        <p:spPr bwMode="auto">
          <a:xfrm>
            <a:off x="5173663" y="273050"/>
            <a:ext cx="1468437" cy="506529"/>
          </a:xfrm>
          <a:prstGeom prst="rect">
            <a:avLst/>
          </a:prstGeom>
          <a:solidFill>
            <a:schemeClr val="accent1"/>
          </a:solidFill>
          <a:ln w="38100" algn="ctr">
            <a:solidFill>
              <a:schemeClr val="accent2"/>
            </a:solidFill>
            <a:miter lim="800000"/>
            <a:headEnd/>
            <a:tailEnd/>
          </a:ln>
          <a:scene3d>
            <a:camera prst="orthographicFront"/>
            <a:lightRig rig="threePt" dir="t"/>
          </a:scene3d>
          <a:sp3d>
            <a:bevelT/>
          </a:sp3d>
        </p:spPr>
        <p:txBody>
          <a:bodyPr lIns="90154" tIns="45075" rIns="90154" bIns="45075">
            <a:spAutoFit/>
          </a:bodyPr>
          <a:lstStyle/>
          <a:p>
            <a:pPr algn="ctr">
              <a:defRPr/>
            </a:pPr>
            <a:r>
              <a:rPr lang="en-US" sz="1200" b="1" dirty="0">
                <a:solidFill>
                  <a:srgbClr val="0000FF"/>
                </a:solidFill>
                <a:latin typeface="Cordia New" pitchFamily="34" charset="-34"/>
                <a:ea typeface="Arial Unicode MS" pitchFamily="34" charset="-128"/>
                <a:cs typeface="Cordia New" pitchFamily="34" charset="-34"/>
              </a:rPr>
              <a:t>C.2   </a:t>
            </a:r>
            <a:r>
              <a:rPr lang="th-TH" sz="1200" b="1" dirty="0">
                <a:solidFill>
                  <a:srgbClr val="0000FF"/>
                </a:solidFill>
                <a:latin typeface="Cordia New" pitchFamily="34" charset="-34"/>
                <a:ea typeface="Arial Unicode MS" pitchFamily="34" charset="-128"/>
                <a:cs typeface="Cordia New" pitchFamily="34" charset="-34"/>
              </a:rPr>
              <a:t>เมื่อวาน ( 14 พ.ย.55)  </a:t>
            </a:r>
            <a:endParaRPr lang="th-TH" sz="1500" b="1" dirty="0">
              <a:solidFill>
                <a:srgbClr val="0000FF"/>
              </a:solidFill>
              <a:latin typeface="Cordia New" pitchFamily="34" charset="-34"/>
              <a:ea typeface="Arial Unicode MS" pitchFamily="34" charset="-128"/>
              <a:cs typeface="Cordia New" pitchFamily="34" charset="-34"/>
            </a:endParaRPr>
          </a:p>
          <a:p>
            <a:pPr algn="ctr">
              <a:defRPr/>
            </a:pPr>
            <a:r>
              <a:rPr lang="th-TH" sz="1500" b="1" dirty="0">
                <a:solidFill>
                  <a:srgbClr val="0000FF"/>
                </a:solidFill>
                <a:latin typeface="Cordia New" pitchFamily="34" charset="-34"/>
                <a:ea typeface="Arial Unicode MS" pitchFamily="34" charset="-128"/>
                <a:cs typeface="Cordia New" pitchFamily="34" charset="-34"/>
              </a:rPr>
              <a:t>370</a:t>
            </a:r>
            <a:r>
              <a:rPr lang="th-TH" sz="1200" b="1" dirty="0">
                <a:solidFill>
                  <a:srgbClr val="0000FF"/>
                </a:solidFill>
                <a:latin typeface="Cordia New" pitchFamily="34" charset="-34"/>
                <a:ea typeface="Arial Unicode MS" pitchFamily="34" charset="-128"/>
                <a:cs typeface="Cordia New" pitchFamily="34" charset="-34"/>
              </a:rPr>
              <a:t> ม.</a:t>
            </a:r>
            <a:r>
              <a:rPr lang="en-US" sz="1200" b="1" baseline="30000" dirty="0">
                <a:solidFill>
                  <a:srgbClr val="0000FF"/>
                </a:solidFill>
                <a:latin typeface="Cordia New" pitchFamily="34" charset="-34"/>
                <a:ea typeface="Arial Unicode MS" pitchFamily="34" charset="-128"/>
                <a:cs typeface="Cordia New" pitchFamily="34" charset="-34"/>
              </a:rPr>
              <a:t>3</a:t>
            </a:r>
            <a:r>
              <a:rPr lang="th-TH" sz="1200" b="1" dirty="0">
                <a:solidFill>
                  <a:srgbClr val="0000FF"/>
                </a:solidFill>
                <a:latin typeface="Cordia New" pitchFamily="34" charset="-34"/>
                <a:ea typeface="Arial Unicode MS" pitchFamily="34" charset="-128"/>
                <a:cs typeface="Cordia New" pitchFamily="34" charset="-34"/>
              </a:rPr>
              <a:t>/วินาที</a:t>
            </a:r>
          </a:p>
        </p:txBody>
      </p:sp>
      <p:sp>
        <p:nvSpPr>
          <p:cNvPr id="7268" name="AutoShape 100"/>
          <p:cNvSpPr>
            <a:spLocks noChangeArrowheads="1"/>
          </p:cNvSpPr>
          <p:nvPr/>
        </p:nvSpPr>
        <p:spPr bwMode="auto">
          <a:xfrm>
            <a:off x="4668838" y="1350963"/>
            <a:ext cx="503237" cy="358775"/>
          </a:xfrm>
          <a:prstGeom prst="flowChartMerge">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7269" name="Text Box 101"/>
          <p:cNvSpPr txBox="1">
            <a:spLocks noChangeArrowheads="1"/>
          </p:cNvSpPr>
          <p:nvPr/>
        </p:nvSpPr>
        <p:spPr bwMode="auto">
          <a:xfrm>
            <a:off x="4560888" y="1330325"/>
            <a:ext cx="720725" cy="3381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30000"/>
              </a:spcBef>
              <a:defRPr/>
            </a:pPr>
            <a:r>
              <a:rPr lang="en-US" sz="1600" b="1" dirty="0">
                <a:solidFill>
                  <a:srgbClr val="000000"/>
                </a:solidFill>
                <a:latin typeface="Cordia New" pitchFamily="34" charset="-34"/>
                <a:ea typeface="Calibri" pitchFamily="34" charset="0"/>
                <a:cs typeface="Cordia New" pitchFamily="34" charset="-34"/>
              </a:rPr>
              <a:t>378</a:t>
            </a:r>
            <a:endParaRPr lang="th-TH" sz="1600" b="1" dirty="0">
              <a:solidFill>
                <a:srgbClr val="000000"/>
              </a:solidFill>
              <a:latin typeface="Cordia New" pitchFamily="34" charset="-34"/>
              <a:ea typeface="Calibri" pitchFamily="34" charset="0"/>
              <a:cs typeface="Cordia New" pitchFamily="34" charset="-34"/>
            </a:endParaRPr>
          </a:p>
        </p:txBody>
      </p:sp>
      <p:sp>
        <p:nvSpPr>
          <p:cNvPr id="1083" name="Rectangle 102"/>
          <p:cNvSpPr>
            <a:spLocks noChangeArrowheads="1"/>
          </p:cNvSpPr>
          <p:nvPr/>
        </p:nvSpPr>
        <p:spPr bwMode="auto">
          <a:xfrm>
            <a:off x="6751638" y="3227388"/>
            <a:ext cx="360362" cy="706437"/>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84" name="Line 103"/>
          <p:cNvSpPr>
            <a:spLocks noChangeShapeType="1"/>
          </p:cNvSpPr>
          <p:nvPr/>
        </p:nvSpPr>
        <p:spPr bwMode="auto">
          <a:xfrm>
            <a:off x="4130675" y="5103813"/>
            <a:ext cx="431800" cy="215900"/>
          </a:xfrm>
          <a:prstGeom prst="line">
            <a:avLst/>
          </a:prstGeom>
          <a:noFill/>
          <a:ln w="38100">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sp>
        <p:nvSpPr>
          <p:cNvPr id="1085" name="Rectangle 104"/>
          <p:cNvSpPr>
            <a:spLocks noChangeArrowheads="1"/>
          </p:cNvSpPr>
          <p:nvPr/>
        </p:nvSpPr>
        <p:spPr bwMode="auto">
          <a:xfrm>
            <a:off x="4787900" y="2205038"/>
            <a:ext cx="215900" cy="503237"/>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86" name="Rectangle 105"/>
          <p:cNvSpPr>
            <a:spLocks noChangeArrowheads="1"/>
          </p:cNvSpPr>
          <p:nvPr/>
        </p:nvSpPr>
        <p:spPr bwMode="auto">
          <a:xfrm>
            <a:off x="4787900" y="3770313"/>
            <a:ext cx="215900" cy="360362"/>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87" name="Rectangle 106"/>
          <p:cNvSpPr>
            <a:spLocks noChangeArrowheads="1"/>
          </p:cNvSpPr>
          <p:nvPr/>
        </p:nvSpPr>
        <p:spPr bwMode="auto">
          <a:xfrm>
            <a:off x="7135813" y="3860800"/>
            <a:ext cx="144462" cy="431800"/>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88" name="Rectangle 107"/>
          <p:cNvSpPr>
            <a:spLocks noChangeArrowheads="1"/>
          </p:cNvSpPr>
          <p:nvPr/>
        </p:nvSpPr>
        <p:spPr bwMode="auto">
          <a:xfrm>
            <a:off x="2709863" y="4581525"/>
            <a:ext cx="142875" cy="576263"/>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89" name="Rectangle 108"/>
          <p:cNvSpPr>
            <a:spLocks noChangeArrowheads="1"/>
          </p:cNvSpPr>
          <p:nvPr/>
        </p:nvSpPr>
        <p:spPr bwMode="auto">
          <a:xfrm rot="-905950">
            <a:off x="6194425" y="5070475"/>
            <a:ext cx="647700" cy="215900"/>
          </a:xfrm>
          <a:prstGeom prst="rect">
            <a:avLst/>
          </a:prstGeom>
          <a:solidFill>
            <a:srgbClr val="0000FF"/>
          </a:solidFill>
          <a:ln w="9525">
            <a:noFill/>
            <a:miter lim="800000"/>
            <a:headEnd/>
            <a:tailEnd/>
          </a:ln>
        </p:spPr>
        <p:txBody>
          <a:bodyPr wrap="none" anchor="ctr"/>
          <a:lstStyle/>
          <a:p>
            <a:endParaRPr lang="th-TH" sz="1400" b="1" smtClean="0">
              <a:solidFill>
                <a:srgbClr val="FFFFFF"/>
              </a:solidFill>
              <a:latin typeface="Cordia New" pitchFamily="34" charset="-34"/>
              <a:cs typeface="Cordia New" pitchFamily="34" charset="-34"/>
            </a:endParaRPr>
          </a:p>
        </p:txBody>
      </p:sp>
      <p:sp>
        <p:nvSpPr>
          <p:cNvPr id="1090" name="Rectangle 109"/>
          <p:cNvSpPr>
            <a:spLocks noChangeArrowheads="1"/>
          </p:cNvSpPr>
          <p:nvPr/>
        </p:nvSpPr>
        <p:spPr bwMode="auto">
          <a:xfrm rot="-4658678">
            <a:off x="1326357" y="4277519"/>
            <a:ext cx="576262" cy="133350"/>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91" name="Rectangle 110"/>
          <p:cNvSpPr>
            <a:spLocks noChangeArrowheads="1"/>
          </p:cNvSpPr>
          <p:nvPr/>
        </p:nvSpPr>
        <p:spPr bwMode="auto">
          <a:xfrm>
            <a:off x="3943350" y="3141663"/>
            <a:ext cx="142875" cy="503237"/>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92" name="Line 111"/>
          <p:cNvSpPr>
            <a:spLocks noChangeShapeType="1"/>
          </p:cNvSpPr>
          <p:nvPr/>
        </p:nvSpPr>
        <p:spPr bwMode="auto">
          <a:xfrm flipH="1">
            <a:off x="5156200" y="5429250"/>
            <a:ext cx="415925" cy="111125"/>
          </a:xfrm>
          <a:prstGeom prst="line">
            <a:avLst/>
          </a:prstGeom>
          <a:noFill/>
          <a:ln w="38100">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sp>
        <p:nvSpPr>
          <p:cNvPr id="1093" name="Rectangle 112"/>
          <p:cNvSpPr>
            <a:spLocks noChangeArrowheads="1"/>
          </p:cNvSpPr>
          <p:nvPr/>
        </p:nvSpPr>
        <p:spPr bwMode="auto">
          <a:xfrm rot="1618601">
            <a:off x="3976688" y="5207000"/>
            <a:ext cx="796925" cy="138113"/>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094" name="Line 113"/>
          <p:cNvSpPr>
            <a:spLocks noChangeShapeType="1"/>
          </p:cNvSpPr>
          <p:nvPr/>
        </p:nvSpPr>
        <p:spPr bwMode="auto">
          <a:xfrm>
            <a:off x="6156325" y="4691063"/>
            <a:ext cx="0" cy="288925"/>
          </a:xfrm>
          <a:prstGeom prst="line">
            <a:avLst/>
          </a:prstGeom>
          <a:noFill/>
          <a:ln w="38100">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sp>
        <p:nvSpPr>
          <p:cNvPr id="7282" name="Line 114"/>
          <p:cNvSpPr>
            <a:spLocks noChangeShapeType="1"/>
          </p:cNvSpPr>
          <p:nvPr/>
        </p:nvSpPr>
        <p:spPr bwMode="auto">
          <a:xfrm flipH="1">
            <a:off x="7812088" y="4581525"/>
            <a:ext cx="431800" cy="142875"/>
          </a:xfrm>
          <a:prstGeom prst="line">
            <a:avLst/>
          </a:prstGeom>
          <a:noFill/>
          <a:ln w="38100">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sp>
        <p:nvSpPr>
          <p:cNvPr id="7283" name="Line 115"/>
          <p:cNvSpPr>
            <a:spLocks noChangeShapeType="1"/>
          </p:cNvSpPr>
          <p:nvPr/>
        </p:nvSpPr>
        <p:spPr bwMode="auto">
          <a:xfrm>
            <a:off x="3132138" y="4149725"/>
            <a:ext cx="0" cy="504825"/>
          </a:xfrm>
          <a:prstGeom prst="line">
            <a:avLst/>
          </a:prstGeom>
          <a:noFill/>
          <a:ln w="38100">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sp>
        <p:nvSpPr>
          <p:cNvPr id="7284" name="Line 116"/>
          <p:cNvSpPr>
            <a:spLocks noChangeShapeType="1"/>
          </p:cNvSpPr>
          <p:nvPr/>
        </p:nvSpPr>
        <p:spPr bwMode="auto">
          <a:xfrm flipH="1">
            <a:off x="1609725" y="3716338"/>
            <a:ext cx="153988" cy="649287"/>
          </a:xfrm>
          <a:prstGeom prst="line">
            <a:avLst/>
          </a:prstGeom>
          <a:noFill/>
          <a:ln w="38100">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sp>
        <p:nvSpPr>
          <p:cNvPr id="1098" name="Rectangle 117"/>
          <p:cNvSpPr>
            <a:spLocks noChangeArrowheads="1"/>
          </p:cNvSpPr>
          <p:nvPr/>
        </p:nvSpPr>
        <p:spPr bwMode="auto">
          <a:xfrm>
            <a:off x="4787900" y="4508500"/>
            <a:ext cx="288925" cy="720725"/>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7288" name="Line 120"/>
          <p:cNvSpPr>
            <a:spLocks noChangeShapeType="1"/>
          </p:cNvSpPr>
          <p:nvPr/>
        </p:nvSpPr>
        <p:spPr bwMode="auto">
          <a:xfrm>
            <a:off x="4932363" y="1773238"/>
            <a:ext cx="0" cy="576262"/>
          </a:xfrm>
          <a:prstGeom prst="line">
            <a:avLst/>
          </a:prstGeom>
          <a:noFill/>
          <a:ln w="38100">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sp>
        <p:nvSpPr>
          <p:cNvPr id="7289" name="Line 121"/>
          <p:cNvSpPr>
            <a:spLocks noChangeShapeType="1"/>
          </p:cNvSpPr>
          <p:nvPr/>
        </p:nvSpPr>
        <p:spPr bwMode="auto">
          <a:xfrm>
            <a:off x="7207250" y="3284538"/>
            <a:ext cx="0" cy="576262"/>
          </a:xfrm>
          <a:prstGeom prst="line">
            <a:avLst/>
          </a:prstGeom>
          <a:noFill/>
          <a:ln w="38100">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sp>
        <p:nvSpPr>
          <p:cNvPr id="1101" name="Rectangle 122"/>
          <p:cNvSpPr>
            <a:spLocks noChangeArrowheads="1"/>
          </p:cNvSpPr>
          <p:nvPr/>
        </p:nvSpPr>
        <p:spPr bwMode="auto">
          <a:xfrm>
            <a:off x="2709863" y="2593975"/>
            <a:ext cx="176212" cy="835025"/>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02" name="Rectangle 134"/>
          <p:cNvSpPr>
            <a:spLocks noChangeArrowheads="1"/>
          </p:cNvSpPr>
          <p:nvPr/>
        </p:nvSpPr>
        <p:spPr bwMode="auto">
          <a:xfrm>
            <a:off x="5895975" y="4652963"/>
            <a:ext cx="144463" cy="144462"/>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03" name="Text Box 31"/>
          <p:cNvSpPr txBox="1">
            <a:spLocks noChangeArrowheads="1"/>
          </p:cNvSpPr>
          <p:nvPr/>
        </p:nvSpPr>
        <p:spPr bwMode="auto">
          <a:xfrm rot="-5400000">
            <a:off x="5239544" y="4187032"/>
            <a:ext cx="369887" cy="1079500"/>
          </a:xfrm>
          <a:prstGeom prst="rect">
            <a:avLst/>
          </a:prstGeom>
          <a:noFill/>
          <a:ln w="9525">
            <a:noFill/>
            <a:miter lim="800000"/>
            <a:headEnd/>
            <a:tailEnd/>
          </a:ln>
        </p:spPr>
        <p:txBody>
          <a:bodyPr vert="eaVert">
            <a:spAutoFit/>
          </a:bodyPr>
          <a:lstStyle/>
          <a:p>
            <a:pPr algn="ctr">
              <a:spcBef>
                <a:spcPct val="50000"/>
              </a:spcBef>
            </a:pPr>
            <a:r>
              <a:rPr lang="th-TH" sz="1200" b="1" smtClean="0">
                <a:solidFill>
                  <a:srgbClr val="3333FF"/>
                </a:solidFill>
                <a:latin typeface="Cordia New" pitchFamily="34" charset="-34"/>
                <a:cs typeface="Cordia New" pitchFamily="34" charset="-34"/>
              </a:rPr>
              <a:t>ค.บางแก้ว</a:t>
            </a:r>
          </a:p>
        </p:txBody>
      </p:sp>
      <p:pic>
        <p:nvPicPr>
          <p:cNvPr id="3" name="Picture 137"/>
          <p:cNvPicPr>
            <a:picLocks noChangeAspect="1" noChangeArrowheads="1"/>
          </p:cNvPicPr>
          <p:nvPr/>
        </p:nvPicPr>
        <p:blipFill>
          <a:blip r:embed="rId5" cstate="print"/>
          <a:srcRect/>
          <a:stretch>
            <a:fillRect/>
          </a:stretch>
        </p:blipFill>
        <p:spPr bwMode="auto">
          <a:xfrm>
            <a:off x="57150" y="0"/>
            <a:ext cx="825500" cy="981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Line 90"/>
          <p:cNvSpPr>
            <a:spLocks noChangeShapeType="1"/>
          </p:cNvSpPr>
          <p:nvPr/>
        </p:nvSpPr>
        <p:spPr bwMode="auto">
          <a:xfrm>
            <a:off x="4903788" y="5864225"/>
            <a:ext cx="0" cy="287338"/>
          </a:xfrm>
          <a:prstGeom prst="line">
            <a:avLst/>
          </a:prstGeom>
          <a:noFill/>
          <a:ln w="38100">
            <a:solidFill>
              <a:schemeClr val="bg1"/>
            </a:solidFill>
            <a:round/>
            <a:headEnd/>
            <a:tailEnd type="triangle" w="med" len="med"/>
          </a:ln>
        </p:spPr>
        <p:txBody>
          <a:bodyPr lIns="82136" tIns="41064" rIns="82136" bIns="41064">
            <a:spAutoFit/>
          </a:bodyPr>
          <a:lstStyle/>
          <a:p>
            <a:endParaRPr lang="th-TH" sz="3200" b="1" i="1" smtClean="0">
              <a:solidFill>
                <a:srgbClr val="000000"/>
              </a:solidFill>
              <a:latin typeface="Times New Roman" pitchFamily="18" charset="0"/>
              <a:cs typeface="Calibri" pitchFamily="34" charset="0"/>
            </a:endParaRPr>
          </a:p>
        </p:txBody>
      </p:sp>
      <p:sp>
        <p:nvSpPr>
          <p:cNvPr id="4" name="Line 121"/>
          <p:cNvSpPr>
            <a:spLocks noChangeShapeType="1"/>
          </p:cNvSpPr>
          <p:nvPr/>
        </p:nvSpPr>
        <p:spPr bwMode="auto">
          <a:xfrm>
            <a:off x="6584950" y="3278188"/>
            <a:ext cx="0" cy="576262"/>
          </a:xfrm>
          <a:prstGeom prst="line">
            <a:avLst/>
          </a:prstGeom>
          <a:noFill/>
          <a:ln w="38100">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sp>
        <p:nvSpPr>
          <p:cNvPr id="1107" name="AutoShape 56" descr="หินอัคนี"/>
          <p:cNvSpPr>
            <a:spLocks noChangeArrowheads="1"/>
          </p:cNvSpPr>
          <p:nvPr/>
        </p:nvSpPr>
        <p:spPr bwMode="auto">
          <a:xfrm>
            <a:off x="4456113" y="2895600"/>
            <a:ext cx="842962" cy="217488"/>
          </a:xfrm>
          <a:prstGeom prst="cube">
            <a:avLst>
              <a:gd name="adj" fmla="val 25000"/>
            </a:avLst>
          </a:prstGeom>
          <a:blipFill dpi="0" rotWithShape="1">
            <a:blip r:embed="rId6" cstate="print"/>
            <a:srcRect/>
            <a:tile tx="0" ty="0" sx="100000" sy="100000" flip="none" algn="tl"/>
          </a:blipFill>
          <a:ln w="9525">
            <a:solidFill>
              <a:srgbClr val="000000"/>
            </a:solidFill>
            <a:miter lim="800000"/>
            <a:headEnd/>
            <a:tailEnd/>
          </a:ln>
        </p:spPr>
        <p:txBody>
          <a:bodyPr/>
          <a:lstStyle/>
          <a:p>
            <a:endParaRPr lang="th-TH" sz="3200" b="1" smtClean="0">
              <a:solidFill>
                <a:srgbClr val="000000"/>
              </a:solidFill>
              <a:latin typeface="Cordia New" pitchFamily="34" charset="-34"/>
              <a:cs typeface="Cordia New" pitchFamily="34" charset="-34"/>
            </a:endParaRPr>
          </a:p>
        </p:txBody>
      </p:sp>
      <p:sp>
        <p:nvSpPr>
          <p:cNvPr id="1108" name="Text Box 59"/>
          <p:cNvSpPr txBox="1">
            <a:spLocks noChangeArrowheads="1"/>
          </p:cNvSpPr>
          <p:nvPr/>
        </p:nvSpPr>
        <p:spPr bwMode="auto">
          <a:xfrm>
            <a:off x="7831138" y="3451225"/>
            <a:ext cx="1133475" cy="323850"/>
          </a:xfrm>
          <a:prstGeom prst="rect">
            <a:avLst/>
          </a:prstGeom>
          <a:solidFill>
            <a:schemeClr val="bg1"/>
          </a:solidFill>
          <a:ln w="9525">
            <a:noFill/>
            <a:miter lim="800000"/>
            <a:headEnd/>
            <a:tailEnd/>
          </a:ln>
        </p:spPr>
        <p:txBody>
          <a:bodyPr lIns="45720" tIns="50292" rIns="0" bIns="0"/>
          <a:lstStyle/>
          <a:p>
            <a:pPr algn="ctr"/>
            <a:r>
              <a:rPr lang="th-TH" sz="1600" b="1" smtClean="0">
                <a:solidFill>
                  <a:srgbClr val="FF0000"/>
                </a:solidFill>
                <a:latin typeface="Cordia New" pitchFamily="34" charset="-34"/>
                <a:cs typeface="Cordia New" pitchFamily="34" charset="-34"/>
              </a:rPr>
              <a:t>เขื่อนป่าสัก </a:t>
            </a:r>
            <a:endParaRPr lang="th-TH" sz="1600" b="1" smtClean="0">
              <a:solidFill>
                <a:srgbClr val="FF3300"/>
              </a:solidFill>
              <a:latin typeface="Cordia New" pitchFamily="34" charset="-34"/>
              <a:cs typeface="Cordia New" pitchFamily="34" charset="-34"/>
            </a:endParaRPr>
          </a:p>
          <a:p>
            <a:pPr algn="ctr"/>
            <a:endParaRPr lang="th-TH" sz="1600" b="1" smtClean="0">
              <a:solidFill>
                <a:srgbClr val="FF0000"/>
              </a:solidFill>
              <a:latin typeface="Cordia New" pitchFamily="34" charset="-34"/>
              <a:cs typeface="Cordia New" pitchFamily="34" charset="-34"/>
            </a:endParaRPr>
          </a:p>
        </p:txBody>
      </p:sp>
      <p:sp>
        <p:nvSpPr>
          <p:cNvPr id="1109" name="Rectangle 77"/>
          <p:cNvSpPr>
            <a:spLocks noChangeArrowheads="1"/>
          </p:cNvSpPr>
          <p:nvPr/>
        </p:nvSpPr>
        <p:spPr bwMode="auto">
          <a:xfrm rot="-1683247">
            <a:off x="2852738" y="2524125"/>
            <a:ext cx="1981200" cy="149225"/>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10" name="Rectangle 78"/>
          <p:cNvSpPr>
            <a:spLocks noChangeArrowheads="1"/>
          </p:cNvSpPr>
          <p:nvPr/>
        </p:nvSpPr>
        <p:spPr bwMode="auto">
          <a:xfrm>
            <a:off x="5099050" y="1949450"/>
            <a:ext cx="1489075" cy="144463"/>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11" name="TextBox 60"/>
          <p:cNvSpPr txBox="1">
            <a:spLocks noChangeArrowheads="1"/>
          </p:cNvSpPr>
          <p:nvPr/>
        </p:nvSpPr>
        <p:spPr bwMode="auto">
          <a:xfrm>
            <a:off x="5886450" y="1916113"/>
            <a:ext cx="868363" cy="244475"/>
          </a:xfrm>
          <a:prstGeom prst="rect">
            <a:avLst/>
          </a:prstGeom>
          <a:noFill/>
          <a:ln w="9525">
            <a:noFill/>
            <a:miter lim="800000"/>
            <a:headEnd/>
            <a:tailEnd/>
          </a:ln>
        </p:spPr>
        <p:txBody>
          <a:bodyPr>
            <a:spAutoFit/>
          </a:bodyPr>
          <a:lstStyle/>
          <a:p>
            <a:r>
              <a:rPr lang="th-TH" sz="1000" b="1" smtClean="0">
                <a:solidFill>
                  <a:srgbClr val="FFFFFF"/>
                </a:solidFill>
                <a:latin typeface="Cordia New" pitchFamily="34" charset="-34"/>
                <a:cs typeface="Cordia New" pitchFamily="34" charset="-34"/>
              </a:rPr>
              <a:t>คลองเล็กอื่นๆ </a:t>
            </a:r>
          </a:p>
        </p:txBody>
      </p:sp>
      <p:sp>
        <p:nvSpPr>
          <p:cNvPr id="5" name="AutoShape 20"/>
          <p:cNvSpPr>
            <a:spLocks noChangeArrowheads="1"/>
          </p:cNvSpPr>
          <p:nvPr/>
        </p:nvSpPr>
        <p:spPr bwMode="auto">
          <a:xfrm rot="10800000" flipH="1">
            <a:off x="5149850" y="1894576"/>
            <a:ext cx="674688" cy="282575"/>
          </a:xfrm>
          <a:prstGeom prst="notchedRightArrow">
            <a:avLst>
              <a:gd name="adj1" fmla="val 50000"/>
              <a:gd name="adj2" fmla="val 59691"/>
            </a:avLst>
          </a:prstGeom>
          <a:solidFill>
            <a:srgbClr val="33CCFF"/>
          </a:solidFill>
          <a:ln w="19050">
            <a:solidFill>
              <a:srgbClr val="33CCFF"/>
            </a:solidFill>
            <a:miter lim="800000"/>
            <a:headEnd/>
            <a:tailEnd/>
          </a:ln>
          <a:scene3d>
            <a:camera prst="orthographicFront"/>
            <a:lightRig rig="threePt" dir="t"/>
          </a:scene3d>
          <a:sp3d>
            <a:bevelT/>
          </a:sp3d>
        </p:spPr>
        <p:txBody>
          <a:bodyPr rot="10800000" wrap="none" lIns="90154" tIns="45075" rIns="90154" bIns="45075" anchor="ctr"/>
          <a:lstStyle/>
          <a:p>
            <a:pPr algn="ctr">
              <a:defRPr/>
            </a:pPr>
            <a:r>
              <a:rPr lang="th-TH" sz="1400" b="1" dirty="0">
                <a:solidFill>
                  <a:srgbClr val="000000"/>
                </a:solidFill>
                <a:latin typeface="Cordia New" pitchFamily="34" charset="-34"/>
                <a:ea typeface="Arial Unicode MS" pitchFamily="34" charset="-128"/>
                <a:cs typeface="Cordia New" pitchFamily="34" charset="-34"/>
              </a:rPr>
              <a:t>1</a:t>
            </a:r>
          </a:p>
        </p:txBody>
      </p:sp>
      <p:sp>
        <p:nvSpPr>
          <p:cNvPr id="1115" name="TextBox 60"/>
          <p:cNvSpPr txBox="1">
            <a:spLocks noChangeArrowheads="1"/>
          </p:cNvSpPr>
          <p:nvPr/>
        </p:nvSpPr>
        <p:spPr bwMode="auto">
          <a:xfrm rot="-1608525">
            <a:off x="2898775" y="2520950"/>
            <a:ext cx="1716088" cy="307975"/>
          </a:xfrm>
          <a:prstGeom prst="rect">
            <a:avLst/>
          </a:prstGeom>
          <a:noFill/>
          <a:ln w="9525">
            <a:noFill/>
            <a:miter lim="800000"/>
            <a:headEnd/>
            <a:tailEnd/>
          </a:ln>
        </p:spPr>
        <p:txBody>
          <a:bodyPr>
            <a:spAutoFit/>
          </a:bodyPr>
          <a:lstStyle/>
          <a:p>
            <a:r>
              <a:rPr lang="th-TH" sz="1400" b="1" smtClean="0">
                <a:solidFill>
                  <a:srgbClr val="FFFFFF"/>
                </a:solidFill>
                <a:latin typeface="Cordia New" pitchFamily="34" charset="-34"/>
                <a:cs typeface="Cordia New" pitchFamily="34" charset="-34"/>
              </a:rPr>
              <a:t>คลองเล็กอื่นๆ </a:t>
            </a:r>
          </a:p>
        </p:txBody>
      </p:sp>
      <p:sp>
        <p:nvSpPr>
          <p:cNvPr id="6" name="AutoShape 15"/>
          <p:cNvSpPr>
            <a:spLocks noChangeArrowheads="1"/>
          </p:cNvSpPr>
          <p:nvPr/>
        </p:nvSpPr>
        <p:spPr bwMode="auto">
          <a:xfrm rot="9120968">
            <a:off x="3848100" y="2227263"/>
            <a:ext cx="865188" cy="258762"/>
          </a:xfrm>
          <a:prstGeom prst="notchedRightArrow">
            <a:avLst>
              <a:gd name="adj1" fmla="val 50000"/>
              <a:gd name="adj2" fmla="val 83589"/>
            </a:avLst>
          </a:prstGeom>
          <a:solidFill>
            <a:srgbClr val="33CCFF"/>
          </a:solidFill>
          <a:ln w="19050">
            <a:solidFill>
              <a:srgbClr val="33CCFF"/>
            </a:solidFill>
            <a:miter lim="800000"/>
            <a:headEnd/>
            <a:tailEnd/>
          </a:ln>
          <a:scene3d>
            <a:camera prst="orthographicFront"/>
            <a:lightRig rig="threePt" dir="t"/>
          </a:scene3d>
          <a:sp3d>
            <a:bevelT/>
          </a:sp3d>
        </p:spPr>
        <p:txBody>
          <a:bodyPr rot="10800000" wrap="none" lIns="90154" tIns="45075" rIns="90154" bIns="45075" anchor="ctr"/>
          <a:lstStyle/>
          <a:p>
            <a:pPr algn="ctr">
              <a:defRPr/>
            </a:pPr>
            <a:r>
              <a:rPr lang="en-US" sz="2000" b="1" dirty="0">
                <a:solidFill>
                  <a:srgbClr val="000000"/>
                </a:solidFill>
                <a:latin typeface="Cordia New" pitchFamily="34" charset="-34"/>
                <a:ea typeface="Arial Unicode MS" pitchFamily="34" charset="-128"/>
                <a:cs typeface="Cordia New" pitchFamily="34" charset="-34"/>
              </a:rPr>
              <a:t>36</a:t>
            </a:r>
            <a:endParaRPr lang="th-TH" sz="2000" b="1" dirty="0">
              <a:solidFill>
                <a:srgbClr val="000000"/>
              </a:solidFill>
              <a:latin typeface="Cordia New" pitchFamily="34" charset="-34"/>
              <a:ea typeface="Arial Unicode MS" pitchFamily="34" charset="-128"/>
              <a:cs typeface="Cordia New" pitchFamily="34" charset="-34"/>
            </a:endParaRPr>
          </a:p>
        </p:txBody>
      </p:sp>
      <p:sp>
        <p:nvSpPr>
          <p:cNvPr id="7" name="AutoShape 15"/>
          <p:cNvSpPr>
            <a:spLocks noChangeArrowheads="1"/>
          </p:cNvSpPr>
          <p:nvPr/>
        </p:nvSpPr>
        <p:spPr bwMode="auto">
          <a:xfrm rot="9275064">
            <a:off x="2820988" y="2214563"/>
            <a:ext cx="1008062" cy="342900"/>
          </a:xfrm>
          <a:prstGeom prst="notchedRightArrow">
            <a:avLst>
              <a:gd name="adj1" fmla="val 50000"/>
              <a:gd name="adj2" fmla="val 73495"/>
            </a:avLst>
          </a:prstGeom>
          <a:solidFill>
            <a:srgbClr val="33CCFF"/>
          </a:solidFill>
          <a:ln w="19050">
            <a:solidFill>
              <a:srgbClr val="33CCFF"/>
            </a:solidFill>
            <a:miter lim="800000"/>
            <a:headEnd/>
            <a:tailEnd/>
          </a:ln>
          <a:scene3d>
            <a:camera prst="orthographicFront"/>
            <a:lightRig rig="threePt" dir="t"/>
          </a:scene3d>
          <a:sp3d>
            <a:bevelT/>
          </a:sp3d>
        </p:spPr>
        <p:txBody>
          <a:bodyPr rot="10800000" wrap="none" lIns="90154" tIns="45075" rIns="90154" bIns="45075" anchor="ctr"/>
          <a:lstStyle/>
          <a:p>
            <a:pPr algn="ctr">
              <a:defRPr/>
            </a:pPr>
            <a:r>
              <a:rPr lang="en-US" sz="2000" b="1" dirty="0">
                <a:solidFill>
                  <a:srgbClr val="000000"/>
                </a:solidFill>
                <a:latin typeface="Cordia New" pitchFamily="34" charset="-34"/>
                <a:ea typeface="Arial Unicode MS" pitchFamily="34" charset="-128"/>
                <a:cs typeface="Cordia New" pitchFamily="34" charset="-34"/>
              </a:rPr>
              <a:t>20</a:t>
            </a:r>
            <a:endParaRPr lang="th-TH" sz="2000" b="1" dirty="0">
              <a:solidFill>
                <a:srgbClr val="000000"/>
              </a:solidFill>
              <a:latin typeface="Cordia New" pitchFamily="34" charset="-34"/>
              <a:ea typeface="Arial Unicode MS" pitchFamily="34" charset="-128"/>
              <a:cs typeface="Cordia New" pitchFamily="34" charset="-34"/>
            </a:endParaRPr>
          </a:p>
        </p:txBody>
      </p:sp>
      <p:sp>
        <p:nvSpPr>
          <p:cNvPr id="1122" name="Rectangle 84"/>
          <p:cNvSpPr>
            <a:spLocks noChangeArrowheads="1"/>
          </p:cNvSpPr>
          <p:nvPr/>
        </p:nvSpPr>
        <p:spPr bwMode="auto">
          <a:xfrm>
            <a:off x="3132138" y="1087438"/>
            <a:ext cx="1511300" cy="574675"/>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24" name="AutoShape 20"/>
          <p:cNvSpPr>
            <a:spLocks noChangeArrowheads="1"/>
          </p:cNvSpPr>
          <p:nvPr/>
        </p:nvSpPr>
        <p:spPr bwMode="auto">
          <a:xfrm rot="11856135" flipH="1">
            <a:off x="2647950" y="857250"/>
            <a:ext cx="2005013" cy="669925"/>
          </a:xfrm>
          <a:prstGeom prst="notchedRightArrow">
            <a:avLst>
              <a:gd name="adj1" fmla="val 50000"/>
              <a:gd name="adj2" fmla="val 53152"/>
            </a:avLst>
          </a:prstGeom>
          <a:solidFill>
            <a:srgbClr val="CCECFF"/>
          </a:solidFill>
          <a:ln w="9525">
            <a:solidFill>
              <a:schemeClr val="tx1"/>
            </a:solidFill>
            <a:miter lim="800000"/>
            <a:headEnd/>
            <a:tailEnd/>
          </a:ln>
          <a:scene3d>
            <a:camera prst="orthographicFront"/>
            <a:lightRig rig="threePt" dir="t"/>
          </a:scene3d>
          <a:sp3d>
            <a:bevelT/>
          </a:sp3d>
        </p:spPr>
        <p:txBody>
          <a:bodyPr rot="10800000" lIns="90154" tIns="45075" rIns="90154" bIns="45075" anchor="ctr">
            <a:spAutoFit/>
          </a:bodyPr>
          <a:lstStyle/>
          <a:p>
            <a:pPr algn="ctr">
              <a:defRPr/>
            </a:pPr>
            <a:endParaRPr lang="th-TH" sz="1600" b="1" dirty="0">
              <a:solidFill>
                <a:srgbClr val="FF0000"/>
              </a:solidFill>
              <a:latin typeface="Cordia New" pitchFamily="34" charset="-34"/>
              <a:ea typeface="Arial Unicode MS" pitchFamily="34" charset="-128"/>
              <a:cs typeface="Cordia New" pitchFamily="34" charset="-34"/>
            </a:endParaRPr>
          </a:p>
        </p:txBody>
      </p:sp>
      <p:sp>
        <p:nvSpPr>
          <p:cNvPr id="1126" name="Text Box 127"/>
          <p:cNvSpPr txBox="1">
            <a:spLocks noChangeArrowheads="1"/>
          </p:cNvSpPr>
          <p:nvPr/>
        </p:nvSpPr>
        <p:spPr bwMode="auto">
          <a:xfrm rot="1088809">
            <a:off x="1973263" y="852488"/>
            <a:ext cx="2432050" cy="369887"/>
          </a:xfrm>
          <a:prstGeom prst="rect">
            <a:avLst/>
          </a:prstGeom>
          <a:noFill/>
          <a:ln w="9525">
            <a:noFill/>
            <a:miter lim="800000"/>
            <a:headEnd/>
            <a:tailEnd/>
          </a:ln>
        </p:spPr>
        <p:txBody>
          <a:bodyPr>
            <a:spAutoFit/>
          </a:bodyPr>
          <a:lstStyle/>
          <a:p>
            <a:pPr algn="r">
              <a:spcBef>
                <a:spcPct val="50000"/>
              </a:spcBef>
            </a:pPr>
            <a:r>
              <a:rPr lang="en-US" sz="1800" b="1" smtClean="0">
                <a:solidFill>
                  <a:srgbClr val="FF0000"/>
                </a:solidFill>
                <a:latin typeface="Cordia New" pitchFamily="34" charset="-34"/>
                <a:cs typeface="Cordia New" pitchFamily="34" charset="-34"/>
              </a:rPr>
              <a:t>Ct.19 </a:t>
            </a:r>
            <a:r>
              <a:rPr lang="th-TH" sz="1800" b="1" smtClean="0">
                <a:solidFill>
                  <a:srgbClr val="FF0000"/>
                </a:solidFill>
                <a:latin typeface="Cordia New" pitchFamily="34" charset="-34"/>
                <a:cs typeface="Cordia New" pitchFamily="34" charset="-34"/>
              </a:rPr>
              <a:t> 25 ม.</a:t>
            </a:r>
            <a:r>
              <a:rPr lang="en-US" sz="1800" b="1" baseline="30000" smtClean="0">
                <a:solidFill>
                  <a:srgbClr val="FF0000"/>
                </a:solidFill>
                <a:latin typeface="Cordia New" pitchFamily="34" charset="-34"/>
                <a:cs typeface="Cordia New" pitchFamily="34" charset="-34"/>
              </a:rPr>
              <a:t>3</a:t>
            </a:r>
            <a:r>
              <a:rPr lang="th-TH" sz="1800" b="1" smtClean="0">
                <a:solidFill>
                  <a:srgbClr val="FF0000"/>
                </a:solidFill>
                <a:latin typeface="Cordia New" pitchFamily="34" charset="-34"/>
                <a:cs typeface="Cordia New" pitchFamily="34" charset="-34"/>
              </a:rPr>
              <a:t>/วินาที</a:t>
            </a:r>
          </a:p>
        </p:txBody>
      </p:sp>
      <p:sp>
        <p:nvSpPr>
          <p:cNvPr id="388112" name="AutoShape 16"/>
          <p:cNvSpPr>
            <a:spLocks noChangeArrowheads="1"/>
          </p:cNvSpPr>
          <p:nvPr/>
        </p:nvSpPr>
        <p:spPr bwMode="auto">
          <a:xfrm rot="5400000">
            <a:off x="4132263" y="-73025"/>
            <a:ext cx="1527175" cy="936625"/>
          </a:xfrm>
          <a:prstGeom prst="notchedRightArrow">
            <a:avLst>
              <a:gd name="adj1" fmla="val 50000"/>
              <a:gd name="adj2" fmla="val 31372"/>
            </a:avLst>
          </a:prstGeom>
          <a:solidFill>
            <a:srgbClr val="CCECFF"/>
          </a:solidFill>
          <a:ln w="28575">
            <a:solidFill>
              <a:schemeClr val="tx1"/>
            </a:solidFill>
            <a:miter lim="800000"/>
            <a:headEnd/>
            <a:tailEnd/>
          </a:ln>
          <a:scene3d>
            <a:camera prst="orthographicFront"/>
            <a:lightRig rig="threePt" dir="t"/>
          </a:scene3d>
          <a:sp3d>
            <a:bevelT/>
          </a:sp3d>
        </p:spPr>
        <p:txBody>
          <a:bodyPr rot="10800000" vert="eaVert" lIns="90154" tIns="45075" rIns="90154" bIns="45075" anchor="ctr">
            <a:spAutoFit/>
          </a:bodyPr>
          <a:lstStyle/>
          <a:p>
            <a:pPr algn="ctr">
              <a:defRPr/>
            </a:pPr>
            <a:endParaRPr lang="th-TH" sz="1400" b="1" i="1">
              <a:solidFill>
                <a:srgbClr val="CCECFF"/>
              </a:solidFill>
              <a:latin typeface="Angsana New" pitchFamily="18" charset="-34"/>
              <a:ea typeface="Arial Unicode MS" pitchFamily="34" charset="-128"/>
              <a:cs typeface="EucrosiaUPC" pitchFamily="18" charset="-34"/>
            </a:endParaRPr>
          </a:p>
          <a:p>
            <a:pPr algn="ctr">
              <a:defRPr/>
            </a:pPr>
            <a:endParaRPr lang="th-TH" sz="1400" b="1" i="1">
              <a:solidFill>
                <a:srgbClr val="CCECFF"/>
              </a:solidFill>
              <a:latin typeface="Angsana New" pitchFamily="18" charset="-34"/>
              <a:ea typeface="Arial Unicode MS" pitchFamily="34" charset="-128"/>
              <a:cs typeface="EucrosiaUPC" pitchFamily="18" charset="-34"/>
            </a:endParaRPr>
          </a:p>
          <a:p>
            <a:pPr algn="ctr">
              <a:defRPr/>
            </a:pPr>
            <a:endParaRPr lang="th-TH" sz="1400" b="1" i="1">
              <a:solidFill>
                <a:srgbClr val="CCECFF"/>
              </a:solidFill>
              <a:latin typeface="Angsana New" pitchFamily="18" charset="-34"/>
              <a:ea typeface="Arial Unicode MS" pitchFamily="34" charset="-128"/>
              <a:cs typeface="EucrosiaUPC" pitchFamily="18" charset="-34"/>
            </a:endParaRPr>
          </a:p>
          <a:p>
            <a:pPr algn="ctr">
              <a:defRPr/>
            </a:pPr>
            <a:endParaRPr lang="th-TH" sz="1400" b="1" i="1">
              <a:solidFill>
                <a:srgbClr val="CCECFF"/>
              </a:solidFill>
              <a:latin typeface="Angsana New" pitchFamily="18" charset="-34"/>
              <a:ea typeface="Arial Unicode MS" pitchFamily="34" charset="-128"/>
              <a:cs typeface="EucrosiaUPC" pitchFamily="18" charset="-34"/>
            </a:endParaRPr>
          </a:p>
          <a:p>
            <a:pPr algn="ctr">
              <a:defRPr/>
            </a:pPr>
            <a:endParaRPr lang="en-US" sz="1400" b="1" i="1">
              <a:solidFill>
                <a:srgbClr val="CCECFF"/>
              </a:solidFill>
              <a:latin typeface="Angsana New" pitchFamily="18" charset="-34"/>
              <a:ea typeface="Arial Unicode MS" pitchFamily="34" charset="-128"/>
              <a:cs typeface="EucrosiaUPC" pitchFamily="18" charset="-34"/>
            </a:endParaRPr>
          </a:p>
        </p:txBody>
      </p:sp>
      <p:sp>
        <p:nvSpPr>
          <p:cNvPr id="1130" name="Text Box 128"/>
          <p:cNvSpPr txBox="1">
            <a:spLocks noChangeArrowheads="1"/>
          </p:cNvSpPr>
          <p:nvPr/>
        </p:nvSpPr>
        <p:spPr bwMode="auto">
          <a:xfrm>
            <a:off x="4187825" y="114300"/>
            <a:ext cx="1403350" cy="1200150"/>
          </a:xfrm>
          <a:prstGeom prst="rect">
            <a:avLst/>
          </a:prstGeom>
          <a:noFill/>
          <a:ln w="9525">
            <a:noFill/>
            <a:miter lim="800000"/>
            <a:headEnd/>
            <a:tailEnd/>
          </a:ln>
        </p:spPr>
        <p:txBody>
          <a:bodyPr>
            <a:spAutoFit/>
          </a:bodyPr>
          <a:lstStyle/>
          <a:p>
            <a:pPr algn="ctr"/>
            <a:r>
              <a:rPr lang="th-TH" sz="1000" b="1" smtClean="0">
                <a:solidFill>
                  <a:srgbClr val="FF0000"/>
                </a:solidFill>
                <a:latin typeface="Cordia New" pitchFamily="34" charset="-34"/>
                <a:cs typeface="Cordia New" pitchFamily="34" charset="-34"/>
              </a:rPr>
              <a:t>นครสวรรค์</a:t>
            </a:r>
            <a:endParaRPr lang="en-US" sz="1000" b="1" smtClean="0">
              <a:solidFill>
                <a:srgbClr val="FF0000"/>
              </a:solidFill>
              <a:latin typeface="Cordia New" pitchFamily="34" charset="-34"/>
              <a:cs typeface="Cordia New" pitchFamily="34" charset="-34"/>
            </a:endParaRPr>
          </a:p>
          <a:p>
            <a:pPr algn="ctr"/>
            <a:r>
              <a:rPr lang="en-US" sz="1600" b="1" smtClean="0">
                <a:solidFill>
                  <a:srgbClr val="FF0000"/>
                </a:solidFill>
                <a:latin typeface="Cordia New" pitchFamily="34" charset="-34"/>
                <a:cs typeface="Cordia New" pitchFamily="34" charset="-34"/>
              </a:rPr>
              <a:t>C.2</a:t>
            </a:r>
            <a:r>
              <a:rPr lang="en-US" sz="1200" b="1" smtClean="0">
                <a:solidFill>
                  <a:srgbClr val="FF0000"/>
                </a:solidFill>
                <a:latin typeface="Cordia New" pitchFamily="34" charset="-34"/>
                <a:cs typeface="Cordia New" pitchFamily="34" charset="-34"/>
              </a:rPr>
              <a:t>  </a:t>
            </a:r>
            <a:r>
              <a:rPr lang="th-TH" sz="1200" b="1" smtClean="0">
                <a:solidFill>
                  <a:srgbClr val="FF0000"/>
                </a:solidFill>
                <a:latin typeface="Cordia New" pitchFamily="34" charset="-34"/>
                <a:cs typeface="Cordia New" pitchFamily="34" charset="-34"/>
              </a:rPr>
              <a:t> </a:t>
            </a:r>
          </a:p>
          <a:p>
            <a:pPr algn="ctr"/>
            <a:r>
              <a:rPr lang="en-US" sz="1600" b="1" smtClean="0">
                <a:solidFill>
                  <a:srgbClr val="FF0000"/>
                </a:solidFill>
                <a:latin typeface="Cordia New" pitchFamily="34" charset="-34"/>
                <a:cs typeface="Cordia New" pitchFamily="34" charset="-34"/>
              </a:rPr>
              <a:t>394</a:t>
            </a:r>
            <a:endParaRPr lang="th-TH" sz="1600" b="1" smtClean="0">
              <a:solidFill>
                <a:srgbClr val="FF0000"/>
              </a:solidFill>
              <a:latin typeface="Cordia New" pitchFamily="34" charset="-34"/>
              <a:cs typeface="Cordia New" pitchFamily="34" charset="-34"/>
            </a:endParaRPr>
          </a:p>
          <a:p>
            <a:pPr algn="ctr"/>
            <a:r>
              <a:rPr lang="th-TH" sz="1200" b="1" smtClean="0">
                <a:solidFill>
                  <a:srgbClr val="FF0000"/>
                </a:solidFill>
                <a:latin typeface="Cordia New" pitchFamily="34" charset="-34"/>
                <a:cs typeface="Cordia New" pitchFamily="34" charset="-34"/>
              </a:rPr>
              <a:t>ม.</a:t>
            </a:r>
            <a:r>
              <a:rPr lang="en-US" sz="1200" b="1" baseline="30000" smtClean="0">
                <a:solidFill>
                  <a:srgbClr val="FF0000"/>
                </a:solidFill>
                <a:latin typeface="Cordia New" pitchFamily="34" charset="-34"/>
                <a:cs typeface="Cordia New" pitchFamily="34" charset="-34"/>
              </a:rPr>
              <a:t>3</a:t>
            </a:r>
            <a:r>
              <a:rPr lang="th-TH" sz="1200" b="1" smtClean="0">
                <a:solidFill>
                  <a:srgbClr val="FF0000"/>
                </a:solidFill>
                <a:latin typeface="Cordia New" pitchFamily="34" charset="-34"/>
                <a:cs typeface="Cordia New" pitchFamily="34" charset="-34"/>
              </a:rPr>
              <a:t>/วิ</a:t>
            </a:r>
          </a:p>
          <a:p>
            <a:pPr algn="ctr">
              <a:spcBef>
                <a:spcPct val="50000"/>
              </a:spcBef>
            </a:pPr>
            <a:endParaRPr lang="th-TH" sz="1200" b="1" smtClean="0">
              <a:solidFill>
                <a:srgbClr val="000000"/>
              </a:solidFill>
              <a:latin typeface="Cordia New" pitchFamily="34" charset="-34"/>
              <a:cs typeface="Cordia New" pitchFamily="34" charset="-34"/>
            </a:endParaRPr>
          </a:p>
        </p:txBody>
      </p:sp>
      <p:sp>
        <p:nvSpPr>
          <p:cNvPr id="1131" name="Rectangle 89"/>
          <p:cNvSpPr>
            <a:spLocks noChangeArrowheads="1"/>
          </p:cNvSpPr>
          <p:nvPr/>
        </p:nvSpPr>
        <p:spPr bwMode="auto">
          <a:xfrm>
            <a:off x="5416550" y="6002338"/>
            <a:ext cx="1223963" cy="287337"/>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32" name="Text Box 90"/>
          <p:cNvSpPr txBox="1">
            <a:spLocks noChangeArrowheads="1"/>
          </p:cNvSpPr>
          <p:nvPr/>
        </p:nvSpPr>
        <p:spPr bwMode="auto">
          <a:xfrm>
            <a:off x="0" y="1152525"/>
            <a:ext cx="2857500" cy="276225"/>
          </a:xfrm>
          <a:prstGeom prst="rect">
            <a:avLst/>
          </a:prstGeom>
          <a:noFill/>
          <a:ln w="9525">
            <a:noFill/>
            <a:miter lim="800000"/>
            <a:headEnd/>
            <a:tailEnd/>
          </a:ln>
        </p:spPr>
        <p:txBody>
          <a:bodyPr>
            <a:spAutoFit/>
          </a:bodyPr>
          <a:lstStyle/>
          <a:p>
            <a:pPr>
              <a:spcBef>
                <a:spcPct val="50000"/>
              </a:spcBef>
            </a:pPr>
            <a:r>
              <a:rPr lang="th-TH" sz="1200" b="1" smtClean="0">
                <a:solidFill>
                  <a:srgbClr val="333399"/>
                </a:solidFill>
                <a:latin typeface="Cordia New" pitchFamily="34" charset="-34"/>
                <a:cs typeface="Cordia New" pitchFamily="34" charset="-34"/>
              </a:rPr>
              <a:t>โดย ศูนย์ประมวลวิเคราะห์สถานการณ์น้ำ กรมชลประทาน</a:t>
            </a:r>
          </a:p>
        </p:txBody>
      </p:sp>
      <p:sp>
        <p:nvSpPr>
          <p:cNvPr id="1133" name="Rectangle 91"/>
          <p:cNvSpPr>
            <a:spLocks noChangeArrowheads="1"/>
          </p:cNvSpPr>
          <p:nvPr/>
        </p:nvSpPr>
        <p:spPr bwMode="auto">
          <a:xfrm>
            <a:off x="5219700" y="4868863"/>
            <a:ext cx="720725" cy="287337"/>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34" name="Rectangle 92"/>
          <p:cNvSpPr>
            <a:spLocks noChangeArrowheads="1"/>
          </p:cNvSpPr>
          <p:nvPr/>
        </p:nvSpPr>
        <p:spPr bwMode="auto">
          <a:xfrm>
            <a:off x="3714750" y="3190875"/>
            <a:ext cx="142875" cy="576263"/>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35" name="Text Box 94"/>
          <p:cNvSpPr txBox="1">
            <a:spLocks noChangeArrowheads="1"/>
          </p:cNvSpPr>
          <p:nvPr/>
        </p:nvSpPr>
        <p:spPr bwMode="auto">
          <a:xfrm>
            <a:off x="1325563" y="304800"/>
            <a:ext cx="3344862" cy="327025"/>
          </a:xfrm>
          <a:prstGeom prst="rect">
            <a:avLst/>
          </a:prstGeom>
          <a:noFill/>
          <a:ln w="9525">
            <a:noFill/>
            <a:miter lim="800000"/>
            <a:headEnd/>
            <a:tailEnd/>
          </a:ln>
        </p:spPr>
        <p:txBody>
          <a:bodyPr>
            <a:spAutoFit/>
          </a:bodyPr>
          <a:lstStyle/>
          <a:p>
            <a:pPr algn="r">
              <a:lnSpc>
                <a:spcPct val="95000"/>
              </a:lnSpc>
              <a:spcBef>
                <a:spcPct val="50000"/>
              </a:spcBef>
            </a:pPr>
            <a:r>
              <a:rPr lang="th-TH" sz="1100" b="1" smtClean="0">
                <a:solidFill>
                  <a:srgbClr val="0000FF"/>
                </a:solidFill>
                <a:latin typeface="Cordia New" pitchFamily="34" charset="-34"/>
                <a:cs typeface="Cordia New" pitchFamily="34" charset="-34"/>
              </a:rPr>
              <a:t>การใช้น้ำเหนือเขื่อนเจ้าพระยา </a:t>
            </a:r>
            <a:r>
              <a:rPr lang="en-US" sz="1100" b="1" smtClean="0">
                <a:solidFill>
                  <a:srgbClr val="0000FF"/>
                </a:solidFill>
                <a:latin typeface="Cordia New" pitchFamily="34" charset="-34"/>
                <a:cs typeface="Cordia New" pitchFamily="34" charset="-34"/>
              </a:rPr>
              <a:t> -  </a:t>
            </a:r>
            <a:r>
              <a:rPr lang="en-US" sz="1600" b="1" smtClean="0">
                <a:solidFill>
                  <a:srgbClr val="0000FF"/>
                </a:solidFill>
                <a:latin typeface="Cordia New" pitchFamily="34" charset="-34"/>
                <a:cs typeface="Cordia New" pitchFamily="34" charset="-34"/>
              </a:rPr>
              <a:t>17</a:t>
            </a:r>
            <a:r>
              <a:rPr lang="en-US" sz="1100" b="1" smtClean="0">
                <a:solidFill>
                  <a:srgbClr val="0000FF"/>
                </a:solidFill>
                <a:latin typeface="Cordia New" pitchFamily="34" charset="-34"/>
                <a:cs typeface="Cordia New" pitchFamily="34" charset="-34"/>
              </a:rPr>
              <a:t> </a:t>
            </a:r>
            <a:r>
              <a:rPr lang="th-TH" sz="1100" b="1" smtClean="0">
                <a:solidFill>
                  <a:srgbClr val="0000FF"/>
                </a:solidFill>
                <a:latin typeface="Cordia New" pitchFamily="34" charset="-34"/>
                <a:cs typeface="Cordia New" pitchFamily="34" charset="-34"/>
              </a:rPr>
              <a:t>ม.</a:t>
            </a:r>
            <a:r>
              <a:rPr lang="th-TH" sz="1100" b="1" baseline="30000" smtClean="0">
                <a:solidFill>
                  <a:srgbClr val="0000FF"/>
                </a:solidFill>
                <a:latin typeface="Cordia New" pitchFamily="34" charset="-34"/>
                <a:cs typeface="Cordia New" pitchFamily="34" charset="-34"/>
              </a:rPr>
              <a:t>3</a:t>
            </a:r>
            <a:r>
              <a:rPr lang="th-TH" sz="1100" b="1" smtClean="0">
                <a:solidFill>
                  <a:srgbClr val="0000FF"/>
                </a:solidFill>
                <a:latin typeface="Cordia New" pitchFamily="34" charset="-34"/>
                <a:cs typeface="Cordia New" pitchFamily="34" charset="-34"/>
              </a:rPr>
              <a:t> /วิ</a:t>
            </a:r>
          </a:p>
        </p:txBody>
      </p:sp>
      <p:sp>
        <p:nvSpPr>
          <p:cNvPr id="1136" name="Rectangle 95"/>
          <p:cNvSpPr>
            <a:spLocks noChangeArrowheads="1"/>
          </p:cNvSpPr>
          <p:nvPr/>
        </p:nvSpPr>
        <p:spPr bwMode="auto">
          <a:xfrm>
            <a:off x="5157788" y="1557338"/>
            <a:ext cx="2160587" cy="215900"/>
          </a:xfrm>
          <a:prstGeom prst="rect">
            <a:avLst/>
          </a:prstGeom>
          <a:solidFill>
            <a:schemeClr val="bg1"/>
          </a:solidFill>
          <a:ln w="9525">
            <a:solidFill>
              <a:schemeClr val="bg1"/>
            </a:solid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37" name="Rectangle 96"/>
          <p:cNvSpPr>
            <a:spLocks noChangeArrowheads="1"/>
          </p:cNvSpPr>
          <p:nvPr/>
        </p:nvSpPr>
        <p:spPr bwMode="auto">
          <a:xfrm>
            <a:off x="5148263" y="1489075"/>
            <a:ext cx="2160587" cy="142875"/>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38" name="Rectangle 97"/>
          <p:cNvSpPr>
            <a:spLocks noChangeArrowheads="1"/>
          </p:cNvSpPr>
          <p:nvPr/>
        </p:nvSpPr>
        <p:spPr bwMode="auto">
          <a:xfrm>
            <a:off x="7126288" y="1493838"/>
            <a:ext cx="177800" cy="369887"/>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8" name="AutoShape 20"/>
          <p:cNvSpPr>
            <a:spLocks noChangeArrowheads="1"/>
          </p:cNvSpPr>
          <p:nvPr/>
        </p:nvSpPr>
        <p:spPr bwMode="auto">
          <a:xfrm rot="10800000" flipH="1">
            <a:off x="5140325" y="1360488"/>
            <a:ext cx="912813" cy="358775"/>
          </a:xfrm>
          <a:prstGeom prst="notchedRightArrow">
            <a:avLst>
              <a:gd name="adj1" fmla="val 50000"/>
              <a:gd name="adj2" fmla="val 63606"/>
            </a:avLst>
          </a:prstGeom>
          <a:solidFill>
            <a:srgbClr val="33CCFF"/>
          </a:solidFill>
          <a:ln w="19050">
            <a:solidFill>
              <a:srgbClr val="33CCFF"/>
            </a:solidFill>
            <a:miter lim="800000"/>
            <a:headEnd/>
            <a:tailEnd/>
          </a:ln>
          <a:scene3d>
            <a:camera prst="orthographicFront"/>
            <a:lightRig rig="threePt" dir="t"/>
          </a:scene3d>
          <a:sp3d>
            <a:bevelT/>
          </a:sp3d>
        </p:spPr>
        <p:txBody>
          <a:bodyPr rot="10800000" wrap="none" lIns="90154" tIns="45075" rIns="90154" bIns="45075" anchor="ctr"/>
          <a:lstStyle/>
          <a:p>
            <a:pPr algn="ctr">
              <a:defRPr/>
            </a:pPr>
            <a:r>
              <a:rPr lang="en-US" sz="2000" b="1" dirty="0">
                <a:solidFill>
                  <a:srgbClr val="000000"/>
                </a:solidFill>
                <a:latin typeface="Cordia New" pitchFamily="34" charset="-34"/>
                <a:ea typeface="Arial Unicode MS" pitchFamily="34" charset="-128"/>
                <a:cs typeface="Cordia New" pitchFamily="34" charset="-34"/>
              </a:rPr>
              <a:t>122</a:t>
            </a:r>
            <a:endParaRPr lang="th-TH" sz="2000" b="1" dirty="0">
              <a:solidFill>
                <a:srgbClr val="000000"/>
              </a:solidFill>
              <a:latin typeface="Cordia New" pitchFamily="34" charset="-34"/>
              <a:ea typeface="Arial Unicode MS" pitchFamily="34" charset="-128"/>
              <a:cs typeface="Cordia New" pitchFamily="34" charset="-34"/>
            </a:endParaRPr>
          </a:p>
        </p:txBody>
      </p:sp>
      <p:sp>
        <p:nvSpPr>
          <p:cNvPr id="1142" name="TextBox 59"/>
          <p:cNvSpPr txBox="1">
            <a:spLocks noChangeArrowheads="1"/>
          </p:cNvSpPr>
          <p:nvPr/>
        </p:nvSpPr>
        <p:spPr bwMode="auto">
          <a:xfrm rot="-1675023">
            <a:off x="2916238" y="2420938"/>
            <a:ext cx="1000125" cy="304800"/>
          </a:xfrm>
          <a:prstGeom prst="rect">
            <a:avLst/>
          </a:prstGeom>
          <a:noFill/>
          <a:ln w="9525">
            <a:noFill/>
            <a:miter lim="800000"/>
            <a:headEnd/>
            <a:tailEnd/>
          </a:ln>
        </p:spPr>
        <p:txBody>
          <a:bodyPr>
            <a:spAutoFit/>
          </a:bodyPr>
          <a:lstStyle/>
          <a:p>
            <a:r>
              <a:rPr lang="th-TH" sz="1400" b="1" smtClean="0">
                <a:solidFill>
                  <a:srgbClr val="000000"/>
                </a:solidFill>
                <a:latin typeface="Cordia New" pitchFamily="34" charset="-34"/>
                <a:cs typeface="Cordia New" pitchFamily="34" charset="-34"/>
              </a:rPr>
              <a:t>ปตร.พลเทพ</a:t>
            </a:r>
            <a:endParaRPr lang="th-TH" sz="1400" b="1" smtClean="0">
              <a:solidFill>
                <a:srgbClr val="009900"/>
              </a:solidFill>
              <a:latin typeface="Cordia New" pitchFamily="34" charset="-34"/>
              <a:cs typeface="Cordia New" pitchFamily="34" charset="-34"/>
            </a:endParaRPr>
          </a:p>
        </p:txBody>
      </p:sp>
      <p:sp>
        <p:nvSpPr>
          <p:cNvPr id="1143" name="Rectangle 63"/>
          <p:cNvSpPr>
            <a:spLocks noChangeArrowheads="1"/>
          </p:cNvSpPr>
          <p:nvPr/>
        </p:nvSpPr>
        <p:spPr bwMode="auto">
          <a:xfrm>
            <a:off x="4297363" y="3094038"/>
            <a:ext cx="1211262" cy="360362"/>
          </a:xfrm>
          <a:prstGeom prst="rect">
            <a:avLst/>
          </a:prstGeom>
          <a:solidFill>
            <a:schemeClr val="bg1"/>
          </a:solidFill>
          <a:ln w="9525">
            <a:solidFill>
              <a:schemeClr val="tx1"/>
            </a:solidFill>
            <a:miter lim="800000"/>
            <a:headEnd/>
            <a:tailEnd/>
          </a:ln>
        </p:spPr>
        <p:txBody>
          <a:bodyPr wrap="none" anchor="ctr"/>
          <a:lstStyle/>
          <a:p>
            <a:pPr algn="ctr">
              <a:lnSpc>
                <a:spcPct val="15000"/>
              </a:lnSpc>
            </a:pPr>
            <a:endParaRPr lang="th-TH" sz="1400" b="1" smtClean="0">
              <a:solidFill>
                <a:srgbClr val="FF0000"/>
              </a:solidFill>
              <a:latin typeface="Cordia New" pitchFamily="34" charset="-34"/>
              <a:cs typeface="Cordia New" pitchFamily="34" charset="-34"/>
            </a:endParaRPr>
          </a:p>
          <a:p>
            <a:pPr algn="ctr">
              <a:lnSpc>
                <a:spcPct val="15000"/>
              </a:lnSpc>
            </a:pPr>
            <a:endParaRPr lang="th-TH" sz="1400" b="1" smtClean="0">
              <a:solidFill>
                <a:srgbClr val="FF0000"/>
              </a:solidFill>
              <a:latin typeface="Cordia New" pitchFamily="34" charset="-34"/>
              <a:cs typeface="Cordia New" pitchFamily="34" charset="-34"/>
            </a:endParaRPr>
          </a:p>
          <a:p>
            <a:pPr algn="ctr">
              <a:lnSpc>
                <a:spcPct val="15000"/>
              </a:lnSpc>
            </a:pPr>
            <a:endParaRPr lang="th-TH" sz="1400" b="1" smtClean="0">
              <a:solidFill>
                <a:srgbClr val="FF0000"/>
              </a:solidFill>
              <a:latin typeface="Cordia New" pitchFamily="34" charset="-34"/>
              <a:cs typeface="Cordia New" pitchFamily="34" charset="-34"/>
            </a:endParaRPr>
          </a:p>
          <a:p>
            <a:pPr algn="ctr">
              <a:lnSpc>
                <a:spcPct val="15000"/>
              </a:lnSpc>
            </a:pPr>
            <a:r>
              <a:rPr lang="en-US" sz="1400" b="1" smtClean="0">
                <a:solidFill>
                  <a:srgbClr val="FF0000"/>
                </a:solidFill>
                <a:latin typeface="Cordia New" pitchFamily="34" charset="-34"/>
                <a:cs typeface="Cordia New" pitchFamily="34" charset="-34"/>
              </a:rPr>
              <a:t>C.13 </a:t>
            </a:r>
            <a:r>
              <a:rPr lang="th-TH" sz="1400" b="1" smtClean="0">
                <a:solidFill>
                  <a:srgbClr val="FF0000"/>
                </a:solidFill>
                <a:latin typeface="Cordia New" pitchFamily="34" charset="-34"/>
                <a:cs typeface="Cordia New" pitchFamily="34" charset="-34"/>
              </a:rPr>
              <a:t>เขื่อนเจ้าพระยา</a:t>
            </a:r>
          </a:p>
          <a:p>
            <a:pPr algn="ctr">
              <a:lnSpc>
                <a:spcPct val="15000"/>
              </a:lnSpc>
              <a:spcBef>
                <a:spcPct val="50000"/>
              </a:spcBef>
            </a:pPr>
            <a:r>
              <a:rPr lang="th-TH" sz="1400" b="1" smtClean="0">
                <a:solidFill>
                  <a:srgbClr val="FF0000"/>
                </a:solidFill>
                <a:latin typeface="Cordia New" pitchFamily="34" charset="-34"/>
                <a:cs typeface="Cordia New" pitchFamily="34" charset="-34"/>
              </a:rPr>
              <a:t>(</a:t>
            </a:r>
            <a:r>
              <a:rPr lang="en-US" sz="1400" b="1" smtClean="0">
                <a:solidFill>
                  <a:srgbClr val="FF0000"/>
                </a:solidFill>
                <a:latin typeface="Cordia New" pitchFamily="34" charset="-34"/>
                <a:cs typeface="Cordia New" pitchFamily="34" charset="-34"/>
              </a:rPr>
              <a:t>Qmax  2,840 </a:t>
            </a:r>
            <a:r>
              <a:rPr lang="th-TH" sz="1400" b="1" smtClean="0">
                <a:solidFill>
                  <a:srgbClr val="FF0000"/>
                </a:solidFill>
                <a:latin typeface="Cordia New" pitchFamily="34" charset="-34"/>
                <a:cs typeface="Cordia New" pitchFamily="34" charset="-34"/>
              </a:rPr>
              <a:t>ม.</a:t>
            </a:r>
            <a:r>
              <a:rPr lang="th-TH" sz="1400" b="1" baseline="30000" smtClean="0">
                <a:solidFill>
                  <a:srgbClr val="FF0000"/>
                </a:solidFill>
                <a:latin typeface="Cordia New" pitchFamily="34" charset="-34"/>
                <a:cs typeface="Cordia New" pitchFamily="34" charset="-34"/>
              </a:rPr>
              <a:t>3</a:t>
            </a:r>
            <a:r>
              <a:rPr lang="th-TH" sz="1400" b="1" smtClean="0">
                <a:solidFill>
                  <a:srgbClr val="FF0000"/>
                </a:solidFill>
                <a:latin typeface="Cordia New" pitchFamily="34" charset="-34"/>
                <a:cs typeface="Cordia New" pitchFamily="34" charset="-34"/>
              </a:rPr>
              <a:t>/วิ)</a:t>
            </a:r>
          </a:p>
        </p:txBody>
      </p:sp>
      <p:sp>
        <p:nvSpPr>
          <p:cNvPr id="1144" name="Rectangle 101"/>
          <p:cNvSpPr>
            <a:spLocks noChangeArrowheads="1"/>
          </p:cNvSpPr>
          <p:nvPr/>
        </p:nvSpPr>
        <p:spPr bwMode="auto">
          <a:xfrm>
            <a:off x="7418388" y="2833688"/>
            <a:ext cx="720725" cy="307975"/>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grpSp>
        <p:nvGrpSpPr>
          <p:cNvPr id="13" name="Group 229"/>
          <p:cNvGrpSpPr>
            <a:grpSpLocks/>
          </p:cNvGrpSpPr>
          <p:nvPr/>
        </p:nvGrpSpPr>
        <p:grpSpPr bwMode="auto">
          <a:xfrm>
            <a:off x="8113713" y="2884488"/>
            <a:ext cx="542925" cy="523875"/>
            <a:chOff x="1497" y="883"/>
            <a:chExt cx="60" cy="59"/>
          </a:xfrm>
        </p:grpSpPr>
        <p:sp>
          <p:nvSpPr>
            <p:cNvPr id="9" name="AutoShape 228"/>
            <p:cNvSpPr>
              <a:spLocks noChangeArrowheads="1"/>
            </p:cNvSpPr>
            <p:nvPr/>
          </p:nvSpPr>
          <p:spPr bwMode="auto">
            <a:xfrm rot="-5400000">
              <a:off x="1498" y="882"/>
              <a:ext cx="58" cy="60"/>
            </a:xfrm>
            <a:prstGeom prst="flowChartDelay">
              <a:avLst/>
            </a:prstGeom>
            <a:gradFill rotWithShape="1">
              <a:gsLst>
                <a:gs pos="0">
                  <a:srgbClr val="005E76"/>
                </a:gs>
                <a:gs pos="100000">
                  <a:srgbClr val="00CCFF"/>
                </a:gs>
              </a:gsLst>
              <a:lin ang="0" scaled="1"/>
            </a:gradFill>
            <a:ln w="9525">
              <a:solidFill>
                <a:srgbClr val="000000"/>
              </a:solidFill>
              <a:miter lim="800000"/>
              <a:headEnd/>
              <a:tailEnd/>
            </a:ln>
            <a:scene3d>
              <a:camera prst="orthographicFront"/>
              <a:lightRig rig="threePt" dir="t"/>
            </a:scene3d>
            <a:sp3d>
              <a:bevelT w="165100" prst="coolSlant"/>
            </a:sp3d>
          </p:spPr>
          <p:txBody>
            <a:bodyPr vert="eaVert"/>
            <a:lstStyle/>
            <a:p>
              <a:pPr>
                <a:defRPr/>
              </a:pPr>
              <a:endParaRPr lang="th-TH" sz="3200" b="1">
                <a:solidFill>
                  <a:srgbClr val="000000"/>
                </a:solidFill>
                <a:latin typeface="Cordia New" pitchFamily="34" charset="-34"/>
                <a:ea typeface="Calibri" pitchFamily="34" charset="0"/>
                <a:cs typeface="Cordia New" pitchFamily="34" charset="-34"/>
              </a:endParaRPr>
            </a:p>
          </p:txBody>
        </p:sp>
        <p:sp>
          <p:nvSpPr>
            <p:cNvPr id="10" name="Rectangle 54"/>
            <p:cNvSpPr>
              <a:spLocks noChangeArrowheads="1"/>
            </p:cNvSpPr>
            <p:nvPr/>
          </p:nvSpPr>
          <p:spPr bwMode="auto">
            <a:xfrm>
              <a:off x="1497" y="933"/>
              <a:ext cx="60" cy="9"/>
            </a:xfrm>
            <a:prstGeom prst="rect">
              <a:avLst/>
            </a:prstGeom>
            <a:solidFill>
              <a:srgbClr val="333333"/>
            </a:solidFill>
            <a:ln w="9525">
              <a:solidFill>
                <a:srgbClr val="000000"/>
              </a:solidFill>
              <a:miter lim="800000"/>
              <a:headEnd/>
              <a:tailEnd/>
            </a:ln>
            <a:scene3d>
              <a:camera prst="orthographicFront"/>
              <a:lightRig rig="threePt" dir="t"/>
            </a:scene3d>
            <a:sp3d>
              <a:bevelT w="165100" prst="coolSlant"/>
            </a:sp3d>
          </p:spPr>
          <p:txBody>
            <a:bodyPr/>
            <a:lstStyle/>
            <a:p>
              <a:pPr>
                <a:defRPr/>
              </a:pPr>
              <a:endParaRPr lang="th-TH" sz="3200" b="1">
                <a:solidFill>
                  <a:srgbClr val="000000"/>
                </a:solidFill>
                <a:latin typeface="Cordia New" pitchFamily="34" charset="-34"/>
                <a:ea typeface="Calibri" pitchFamily="34" charset="0"/>
                <a:cs typeface="Cordia New" pitchFamily="34" charset="-34"/>
              </a:endParaRPr>
            </a:p>
          </p:txBody>
        </p:sp>
      </p:grpSp>
      <p:sp>
        <p:nvSpPr>
          <p:cNvPr id="1146" name="Text Box 95"/>
          <p:cNvSpPr txBox="1">
            <a:spLocks noChangeArrowheads="1"/>
          </p:cNvSpPr>
          <p:nvPr/>
        </p:nvSpPr>
        <p:spPr bwMode="auto">
          <a:xfrm>
            <a:off x="2124075" y="4652963"/>
            <a:ext cx="690563" cy="265112"/>
          </a:xfrm>
          <a:prstGeom prst="rect">
            <a:avLst/>
          </a:prstGeom>
          <a:noFill/>
          <a:ln w="9525" algn="ctr">
            <a:noFill/>
            <a:miter lim="800000"/>
            <a:headEnd/>
            <a:tailEnd/>
          </a:ln>
          <a:effectLst>
            <a:prstShdw prst="shdw17" dist="17961" dir="2700000">
              <a:srgbClr val="6C6158"/>
            </a:prstShdw>
          </a:effectLst>
        </p:spPr>
        <p:txBody>
          <a:bodyPr lIns="82136" tIns="41064" rIns="82136" bIns="41064">
            <a:spAutoFit/>
          </a:bodyPr>
          <a:lstStyle/>
          <a:p>
            <a:pPr>
              <a:spcBef>
                <a:spcPct val="50000"/>
              </a:spcBef>
            </a:pPr>
            <a:r>
              <a:rPr lang="th-TH" sz="1200" b="1" smtClean="0">
                <a:solidFill>
                  <a:srgbClr val="FF3300"/>
                </a:solidFill>
                <a:latin typeface="Cordia New" pitchFamily="34" charset="-34"/>
                <a:cs typeface="Cordia New" pitchFamily="34" charset="-34"/>
              </a:rPr>
              <a:t>จ.อ่างทอง</a:t>
            </a:r>
          </a:p>
        </p:txBody>
      </p:sp>
      <p:sp>
        <p:nvSpPr>
          <p:cNvPr id="1147" name="Oval 137"/>
          <p:cNvSpPr>
            <a:spLocks noChangeArrowheads="1"/>
          </p:cNvSpPr>
          <p:nvPr/>
        </p:nvSpPr>
        <p:spPr bwMode="auto">
          <a:xfrm>
            <a:off x="4503738" y="3832225"/>
            <a:ext cx="90487" cy="90488"/>
          </a:xfrm>
          <a:prstGeom prst="ellipse">
            <a:avLst/>
          </a:prstGeom>
          <a:solidFill>
            <a:srgbClr val="FF0000"/>
          </a:solidFill>
          <a:ln w="9525">
            <a:solidFill>
              <a:schemeClr val="tx1"/>
            </a:solidFill>
            <a:round/>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48" name="Rectangle 107"/>
          <p:cNvSpPr>
            <a:spLocks noChangeArrowheads="1"/>
          </p:cNvSpPr>
          <p:nvPr/>
        </p:nvSpPr>
        <p:spPr bwMode="auto">
          <a:xfrm>
            <a:off x="3683000" y="3625850"/>
            <a:ext cx="215900" cy="360363"/>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49" name="Rectangle 108"/>
          <p:cNvSpPr>
            <a:spLocks noChangeArrowheads="1"/>
          </p:cNvSpPr>
          <p:nvPr/>
        </p:nvSpPr>
        <p:spPr bwMode="auto">
          <a:xfrm>
            <a:off x="1725613" y="4287838"/>
            <a:ext cx="974725" cy="576262"/>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50" name="Text Box 40"/>
          <p:cNvSpPr txBox="1">
            <a:spLocks noChangeArrowheads="1"/>
          </p:cNvSpPr>
          <p:nvPr/>
        </p:nvSpPr>
        <p:spPr bwMode="auto">
          <a:xfrm>
            <a:off x="2795588" y="4005263"/>
            <a:ext cx="936625" cy="304800"/>
          </a:xfrm>
          <a:prstGeom prst="rect">
            <a:avLst/>
          </a:prstGeom>
          <a:noFill/>
          <a:ln w="9525">
            <a:noFill/>
            <a:miter lim="800000"/>
            <a:headEnd/>
            <a:tailEnd/>
          </a:ln>
        </p:spPr>
        <p:txBody>
          <a:bodyPr>
            <a:spAutoFit/>
          </a:bodyPr>
          <a:lstStyle/>
          <a:p>
            <a:pPr algn="r">
              <a:spcBef>
                <a:spcPct val="50000"/>
              </a:spcBef>
            </a:pPr>
            <a:r>
              <a:rPr lang="th-TH" sz="1400" b="1" smtClean="0">
                <a:solidFill>
                  <a:srgbClr val="FF3300"/>
                </a:solidFill>
                <a:latin typeface="Cordia New" pitchFamily="34" charset="-34"/>
                <a:cs typeface="Cordia New" pitchFamily="34" charset="-34"/>
              </a:rPr>
              <a:t>จ.สุพรรณบุรี</a:t>
            </a:r>
          </a:p>
        </p:txBody>
      </p:sp>
      <p:sp>
        <p:nvSpPr>
          <p:cNvPr id="1151" name="Rectangle 110"/>
          <p:cNvSpPr>
            <a:spLocks noChangeArrowheads="1"/>
          </p:cNvSpPr>
          <p:nvPr/>
        </p:nvSpPr>
        <p:spPr bwMode="auto">
          <a:xfrm>
            <a:off x="5153025" y="3860800"/>
            <a:ext cx="1147763" cy="149225"/>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52" name="Rectangle 111"/>
          <p:cNvSpPr>
            <a:spLocks noChangeArrowheads="1"/>
          </p:cNvSpPr>
          <p:nvPr/>
        </p:nvSpPr>
        <p:spPr bwMode="auto">
          <a:xfrm>
            <a:off x="5148263" y="4951413"/>
            <a:ext cx="287337" cy="368300"/>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53" name="Rectangle 112"/>
          <p:cNvSpPr>
            <a:spLocks noChangeArrowheads="1"/>
          </p:cNvSpPr>
          <p:nvPr/>
        </p:nvSpPr>
        <p:spPr bwMode="auto">
          <a:xfrm>
            <a:off x="5580063" y="5056188"/>
            <a:ext cx="215900" cy="144462"/>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54" name="Oval 137"/>
          <p:cNvSpPr>
            <a:spLocks noChangeArrowheads="1"/>
          </p:cNvSpPr>
          <p:nvPr/>
        </p:nvSpPr>
        <p:spPr bwMode="auto">
          <a:xfrm>
            <a:off x="6948488" y="3284538"/>
            <a:ext cx="90487" cy="90487"/>
          </a:xfrm>
          <a:prstGeom prst="ellipse">
            <a:avLst/>
          </a:prstGeom>
          <a:solidFill>
            <a:srgbClr val="FF0000"/>
          </a:solidFill>
          <a:ln w="9525">
            <a:solidFill>
              <a:schemeClr val="tx1"/>
            </a:solidFill>
            <a:round/>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55" name="Rectangle 114"/>
          <p:cNvSpPr>
            <a:spLocks noChangeArrowheads="1"/>
          </p:cNvSpPr>
          <p:nvPr/>
        </p:nvSpPr>
        <p:spPr bwMode="auto">
          <a:xfrm>
            <a:off x="7451725" y="4243388"/>
            <a:ext cx="720725" cy="274637"/>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56" name="Rectangle 115"/>
          <p:cNvSpPr>
            <a:spLocks noChangeArrowheads="1"/>
          </p:cNvSpPr>
          <p:nvPr/>
        </p:nvSpPr>
        <p:spPr bwMode="auto">
          <a:xfrm>
            <a:off x="7451725" y="4437063"/>
            <a:ext cx="215900" cy="144462"/>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57" name="Oval 137"/>
          <p:cNvSpPr>
            <a:spLocks noChangeArrowheads="1"/>
          </p:cNvSpPr>
          <p:nvPr/>
        </p:nvSpPr>
        <p:spPr bwMode="auto">
          <a:xfrm>
            <a:off x="7451725" y="4437063"/>
            <a:ext cx="90488" cy="90487"/>
          </a:xfrm>
          <a:prstGeom prst="ellipse">
            <a:avLst/>
          </a:prstGeom>
          <a:solidFill>
            <a:srgbClr val="FF0000"/>
          </a:solidFill>
          <a:ln w="9525">
            <a:solidFill>
              <a:schemeClr val="tx1"/>
            </a:solidFill>
            <a:round/>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58" name="Text Box 95"/>
          <p:cNvSpPr txBox="1">
            <a:spLocks noChangeArrowheads="1"/>
          </p:cNvSpPr>
          <p:nvPr/>
        </p:nvSpPr>
        <p:spPr bwMode="auto">
          <a:xfrm>
            <a:off x="7524750" y="4286250"/>
            <a:ext cx="792163" cy="298450"/>
          </a:xfrm>
          <a:prstGeom prst="rect">
            <a:avLst/>
          </a:prstGeom>
          <a:noFill/>
          <a:ln w="9525" algn="ctr">
            <a:noFill/>
            <a:miter lim="800000"/>
            <a:headEnd/>
            <a:tailEnd/>
          </a:ln>
          <a:effectLst>
            <a:prstShdw prst="shdw17" dist="17961" dir="2700000">
              <a:srgbClr val="6C6158"/>
            </a:prstShdw>
          </a:effectLst>
        </p:spPr>
        <p:txBody>
          <a:bodyPr lIns="82136" tIns="41064" rIns="82136" bIns="41064">
            <a:spAutoFit/>
          </a:bodyPr>
          <a:lstStyle/>
          <a:p>
            <a:pPr>
              <a:spcBef>
                <a:spcPct val="50000"/>
              </a:spcBef>
            </a:pPr>
            <a:r>
              <a:rPr lang="th-TH" sz="1400" b="1" smtClean="0">
                <a:solidFill>
                  <a:srgbClr val="FF3300"/>
                </a:solidFill>
                <a:latin typeface="Cordia New" pitchFamily="34" charset="-34"/>
                <a:cs typeface="Cordia New" pitchFamily="34" charset="-34"/>
              </a:rPr>
              <a:t>จ.สระบุรี</a:t>
            </a:r>
          </a:p>
        </p:txBody>
      </p:sp>
      <p:sp>
        <p:nvSpPr>
          <p:cNvPr id="1159" name="Rectangle 118"/>
          <p:cNvSpPr>
            <a:spLocks noChangeArrowheads="1"/>
          </p:cNvSpPr>
          <p:nvPr/>
        </p:nvSpPr>
        <p:spPr bwMode="auto">
          <a:xfrm>
            <a:off x="2987675" y="4797425"/>
            <a:ext cx="936625" cy="503238"/>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60" name="Oval 137"/>
          <p:cNvSpPr>
            <a:spLocks noChangeArrowheads="1"/>
          </p:cNvSpPr>
          <p:nvPr/>
        </p:nvSpPr>
        <p:spPr bwMode="auto">
          <a:xfrm>
            <a:off x="5259388" y="2771775"/>
            <a:ext cx="90487" cy="90488"/>
          </a:xfrm>
          <a:prstGeom prst="ellipse">
            <a:avLst/>
          </a:prstGeom>
          <a:solidFill>
            <a:srgbClr val="FF0000"/>
          </a:solidFill>
          <a:ln w="9525">
            <a:solidFill>
              <a:schemeClr val="tx1"/>
            </a:solidFill>
            <a:round/>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61" name="Rectangle 120"/>
          <p:cNvSpPr>
            <a:spLocks noChangeArrowheads="1"/>
          </p:cNvSpPr>
          <p:nvPr/>
        </p:nvSpPr>
        <p:spPr bwMode="auto">
          <a:xfrm>
            <a:off x="5148263" y="1716088"/>
            <a:ext cx="1944687" cy="73025"/>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62" name="Oval 137"/>
          <p:cNvSpPr>
            <a:spLocks noChangeArrowheads="1"/>
          </p:cNvSpPr>
          <p:nvPr/>
        </p:nvSpPr>
        <p:spPr bwMode="auto">
          <a:xfrm>
            <a:off x="4500563" y="1125538"/>
            <a:ext cx="90487" cy="90487"/>
          </a:xfrm>
          <a:prstGeom prst="ellipse">
            <a:avLst/>
          </a:prstGeom>
          <a:solidFill>
            <a:srgbClr val="FF0000"/>
          </a:solidFill>
          <a:ln w="9525">
            <a:solidFill>
              <a:schemeClr val="tx1"/>
            </a:solidFill>
            <a:round/>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63" name="Oval 137"/>
          <p:cNvSpPr>
            <a:spLocks noChangeArrowheads="1"/>
          </p:cNvSpPr>
          <p:nvPr/>
        </p:nvSpPr>
        <p:spPr bwMode="auto">
          <a:xfrm>
            <a:off x="4067175" y="1557338"/>
            <a:ext cx="90488" cy="90487"/>
          </a:xfrm>
          <a:prstGeom prst="ellipse">
            <a:avLst/>
          </a:prstGeom>
          <a:solidFill>
            <a:srgbClr val="FF0000"/>
          </a:solidFill>
          <a:ln w="9525">
            <a:solidFill>
              <a:schemeClr val="tx1"/>
            </a:solidFill>
            <a:round/>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64" name="Text Box 11"/>
          <p:cNvSpPr txBox="1">
            <a:spLocks noChangeArrowheads="1"/>
          </p:cNvSpPr>
          <p:nvPr/>
        </p:nvSpPr>
        <p:spPr bwMode="auto">
          <a:xfrm>
            <a:off x="3308350" y="1412875"/>
            <a:ext cx="798513" cy="306388"/>
          </a:xfrm>
          <a:prstGeom prst="rect">
            <a:avLst/>
          </a:prstGeom>
          <a:noFill/>
          <a:ln w="9525">
            <a:noFill/>
            <a:miter lim="800000"/>
            <a:headEnd/>
            <a:tailEnd/>
          </a:ln>
        </p:spPr>
        <p:txBody>
          <a:bodyPr wrap="none" lIns="90154" tIns="45075" rIns="90154" bIns="45075">
            <a:spAutoFit/>
          </a:bodyPr>
          <a:lstStyle/>
          <a:p>
            <a:r>
              <a:rPr lang="th-TH" sz="1400" b="1" smtClean="0">
                <a:solidFill>
                  <a:srgbClr val="CC0000"/>
                </a:solidFill>
                <a:latin typeface="Cordia New" pitchFamily="34" charset="-34"/>
                <a:ea typeface="Arial Unicode MS" pitchFamily="34" charset="-128"/>
                <a:cs typeface="Cordia New" pitchFamily="34" charset="-34"/>
              </a:rPr>
              <a:t> จ.อุทัยธานี</a:t>
            </a:r>
          </a:p>
        </p:txBody>
      </p:sp>
      <p:sp>
        <p:nvSpPr>
          <p:cNvPr id="1165" name="Rectangle 124"/>
          <p:cNvSpPr>
            <a:spLocks noChangeArrowheads="1"/>
          </p:cNvSpPr>
          <p:nvPr/>
        </p:nvSpPr>
        <p:spPr bwMode="auto">
          <a:xfrm>
            <a:off x="5148263" y="6092825"/>
            <a:ext cx="287337" cy="215900"/>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66" name="Rectangle 125"/>
          <p:cNvSpPr>
            <a:spLocks noChangeArrowheads="1"/>
          </p:cNvSpPr>
          <p:nvPr/>
        </p:nvSpPr>
        <p:spPr bwMode="auto">
          <a:xfrm>
            <a:off x="2878138" y="6092825"/>
            <a:ext cx="1295400" cy="215900"/>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67" name="Text Box 134"/>
          <p:cNvSpPr txBox="1">
            <a:spLocks noChangeArrowheads="1"/>
          </p:cNvSpPr>
          <p:nvPr/>
        </p:nvSpPr>
        <p:spPr bwMode="auto">
          <a:xfrm>
            <a:off x="2987675" y="6381750"/>
            <a:ext cx="1298575" cy="244475"/>
          </a:xfrm>
          <a:prstGeom prst="rect">
            <a:avLst/>
          </a:prstGeom>
          <a:noFill/>
          <a:ln w="9525">
            <a:noFill/>
            <a:miter lim="800000"/>
            <a:headEnd/>
            <a:tailEnd/>
          </a:ln>
        </p:spPr>
        <p:txBody>
          <a:bodyPr>
            <a:spAutoFit/>
          </a:bodyPr>
          <a:lstStyle/>
          <a:p>
            <a:pPr>
              <a:spcBef>
                <a:spcPct val="50000"/>
              </a:spcBef>
            </a:pPr>
            <a:r>
              <a:rPr lang="th-TH" sz="1000" b="1" smtClean="0">
                <a:solidFill>
                  <a:srgbClr val="990000"/>
                </a:solidFill>
                <a:latin typeface="Cordia New" pitchFamily="34" charset="-34"/>
                <a:ea typeface="Arial Unicode MS" pitchFamily="34" charset="-128"/>
                <a:cs typeface="Cordia New" pitchFamily="34" charset="-34"/>
              </a:rPr>
              <a:t>จ.สมุทรสาคร</a:t>
            </a:r>
          </a:p>
        </p:txBody>
      </p:sp>
      <p:sp>
        <p:nvSpPr>
          <p:cNvPr id="1168" name="Oval 137"/>
          <p:cNvSpPr>
            <a:spLocks noChangeArrowheads="1"/>
          </p:cNvSpPr>
          <p:nvPr/>
        </p:nvSpPr>
        <p:spPr bwMode="auto">
          <a:xfrm>
            <a:off x="2987675" y="4292600"/>
            <a:ext cx="90488" cy="88900"/>
          </a:xfrm>
          <a:prstGeom prst="ellipse">
            <a:avLst/>
          </a:prstGeom>
          <a:solidFill>
            <a:srgbClr val="FF0000"/>
          </a:solidFill>
          <a:ln w="9525">
            <a:solidFill>
              <a:schemeClr val="tx1"/>
            </a:solidFill>
            <a:round/>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69" name="Rectangle 128"/>
          <p:cNvSpPr>
            <a:spLocks noChangeArrowheads="1"/>
          </p:cNvSpPr>
          <p:nvPr/>
        </p:nvSpPr>
        <p:spPr bwMode="auto">
          <a:xfrm>
            <a:off x="5292725" y="5095875"/>
            <a:ext cx="647700" cy="73025"/>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70" name="Rectangle 129"/>
          <p:cNvSpPr>
            <a:spLocks noChangeArrowheads="1"/>
          </p:cNvSpPr>
          <p:nvPr/>
        </p:nvSpPr>
        <p:spPr bwMode="auto">
          <a:xfrm>
            <a:off x="5651500" y="5157788"/>
            <a:ext cx="73025" cy="71437"/>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71" name="Text Box 95"/>
          <p:cNvSpPr txBox="1">
            <a:spLocks noChangeArrowheads="1"/>
          </p:cNvSpPr>
          <p:nvPr/>
        </p:nvSpPr>
        <p:spPr bwMode="auto">
          <a:xfrm>
            <a:off x="3635375" y="6021388"/>
            <a:ext cx="690563" cy="265112"/>
          </a:xfrm>
          <a:prstGeom prst="rect">
            <a:avLst/>
          </a:prstGeom>
          <a:noFill/>
          <a:ln w="9525" algn="ctr">
            <a:noFill/>
            <a:miter lim="800000"/>
            <a:headEnd/>
            <a:tailEnd/>
          </a:ln>
          <a:effectLst>
            <a:prstShdw prst="shdw17" dist="17961" dir="2700000">
              <a:srgbClr val="6C6158"/>
            </a:prstShdw>
          </a:effectLst>
        </p:spPr>
        <p:txBody>
          <a:bodyPr lIns="82136" tIns="41064" rIns="82136" bIns="41064">
            <a:spAutoFit/>
          </a:bodyPr>
          <a:lstStyle/>
          <a:p>
            <a:pPr>
              <a:spcBef>
                <a:spcPct val="50000"/>
              </a:spcBef>
            </a:pPr>
            <a:r>
              <a:rPr lang="th-TH" sz="1200" b="1" smtClean="0">
                <a:solidFill>
                  <a:srgbClr val="FF3300"/>
                </a:solidFill>
                <a:latin typeface="Cordia New" pitchFamily="34" charset="-34"/>
                <a:cs typeface="Cordia New" pitchFamily="34" charset="-34"/>
              </a:rPr>
              <a:t>บางบาล</a:t>
            </a:r>
          </a:p>
        </p:txBody>
      </p:sp>
      <p:sp>
        <p:nvSpPr>
          <p:cNvPr id="1172" name="Rectangle 131"/>
          <p:cNvSpPr>
            <a:spLocks noChangeArrowheads="1"/>
          </p:cNvSpPr>
          <p:nvPr/>
        </p:nvSpPr>
        <p:spPr bwMode="auto">
          <a:xfrm rot="-978169">
            <a:off x="5102225" y="5141913"/>
            <a:ext cx="3671888" cy="144462"/>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73" name="Rectangle 132"/>
          <p:cNvSpPr>
            <a:spLocks noChangeArrowheads="1"/>
          </p:cNvSpPr>
          <p:nvPr/>
        </p:nvSpPr>
        <p:spPr bwMode="auto">
          <a:xfrm>
            <a:off x="5143500" y="5665788"/>
            <a:ext cx="288925" cy="642937"/>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74" name="Rectangle 133"/>
          <p:cNvSpPr>
            <a:spLocks noChangeArrowheads="1"/>
          </p:cNvSpPr>
          <p:nvPr/>
        </p:nvSpPr>
        <p:spPr bwMode="auto">
          <a:xfrm>
            <a:off x="3879850" y="4989513"/>
            <a:ext cx="792163" cy="1295400"/>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75" name="Rectangle 134"/>
          <p:cNvSpPr>
            <a:spLocks noChangeArrowheads="1"/>
          </p:cNvSpPr>
          <p:nvPr/>
        </p:nvSpPr>
        <p:spPr bwMode="auto">
          <a:xfrm>
            <a:off x="2555875" y="6021388"/>
            <a:ext cx="6337300" cy="836612"/>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76" name="Rectangle 136"/>
          <p:cNvSpPr>
            <a:spLocks noChangeArrowheads="1"/>
          </p:cNvSpPr>
          <p:nvPr/>
        </p:nvSpPr>
        <p:spPr bwMode="auto">
          <a:xfrm>
            <a:off x="4787900" y="4581525"/>
            <a:ext cx="215900" cy="1439863"/>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77" name="Rectangle 136"/>
          <p:cNvSpPr>
            <a:spLocks noChangeArrowheads="1"/>
          </p:cNvSpPr>
          <p:nvPr/>
        </p:nvSpPr>
        <p:spPr bwMode="auto">
          <a:xfrm>
            <a:off x="3924300" y="4508500"/>
            <a:ext cx="169863" cy="1368425"/>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78" name="Rectangle 137"/>
          <p:cNvSpPr>
            <a:spLocks noChangeArrowheads="1"/>
          </p:cNvSpPr>
          <p:nvPr/>
        </p:nvSpPr>
        <p:spPr bwMode="auto">
          <a:xfrm rot="-4268237">
            <a:off x="4375944" y="5276056"/>
            <a:ext cx="142875" cy="1052513"/>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79" name="Rectangle 138"/>
          <p:cNvSpPr>
            <a:spLocks noChangeArrowheads="1"/>
          </p:cNvSpPr>
          <p:nvPr/>
        </p:nvSpPr>
        <p:spPr bwMode="auto">
          <a:xfrm rot="1186030">
            <a:off x="3673475" y="5691188"/>
            <a:ext cx="431800" cy="215900"/>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80" name="Rectangle 139"/>
          <p:cNvSpPr>
            <a:spLocks noChangeArrowheads="1"/>
          </p:cNvSpPr>
          <p:nvPr/>
        </p:nvSpPr>
        <p:spPr bwMode="auto">
          <a:xfrm>
            <a:off x="4095750" y="4508500"/>
            <a:ext cx="576263" cy="936625"/>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81" name="Rectangle 140"/>
          <p:cNvSpPr>
            <a:spLocks noChangeArrowheads="1"/>
          </p:cNvSpPr>
          <p:nvPr/>
        </p:nvSpPr>
        <p:spPr bwMode="auto">
          <a:xfrm>
            <a:off x="4067175" y="4706938"/>
            <a:ext cx="649288" cy="180975"/>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82" name="Rectangle 141"/>
          <p:cNvSpPr>
            <a:spLocks noChangeArrowheads="1"/>
          </p:cNvSpPr>
          <p:nvPr/>
        </p:nvSpPr>
        <p:spPr bwMode="auto">
          <a:xfrm>
            <a:off x="4067175" y="5122863"/>
            <a:ext cx="649288" cy="180975"/>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83" name="Rectangle 142"/>
          <p:cNvSpPr>
            <a:spLocks noChangeArrowheads="1"/>
          </p:cNvSpPr>
          <p:nvPr/>
        </p:nvSpPr>
        <p:spPr bwMode="auto">
          <a:xfrm>
            <a:off x="4678363" y="5661025"/>
            <a:ext cx="469900" cy="1196975"/>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84" name="Rectangle 143"/>
          <p:cNvSpPr>
            <a:spLocks noChangeArrowheads="1"/>
          </p:cNvSpPr>
          <p:nvPr/>
        </p:nvSpPr>
        <p:spPr bwMode="auto">
          <a:xfrm rot="-2152290">
            <a:off x="6075363" y="4681538"/>
            <a:ext cx="655637" cy="153987"/>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85" name="Rectangle 136"/>
          <p:cNvSpPr>
            <a:spLocks noChangeArrowheads="1"/>
          </p:cNvSpPr>
          <p:nvPr/>
        </p:nvSpPr>
        <p:spPr bwMode="auto">
          <a:xfrm>
            <a:off x="6516688" y="3213100"/>
            <a:ext cx="142875" cy="1368425"/>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86" name="Rectangle 145"/>
          <p:cNvSpPr>
            <a:spLocks noChangeArrowheads="1"/>
          </p:cNvSpPr>
          <p:nvPr/>
        </p:nvSpPr>
        <p:spPr bwMode="auto">
          <a:xfrm>
            <a:off x="6659563" y="3889375"/>
            <a:ext cx="73025" cy="792163"/>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87" name="Rectangle 146"/>
          <p:cNvSpPr>
            <a:spLocks noChangeArrowheads="1"/>
          </p:cNvSpPr>
          <p:nvPr/>
        </p:nvSpPr>
        <p:spPr bwMode="auto">
          <a:xfrm>
            <a:off x="6065838" y="4652963"/>
            <a:ext cx="142875" cy="360362"/>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88" name="Rectangle 208"/>
          <p:cNvSpPr>
            <a:spLocks noChangeArrowheads="1"/>
          </p:cNvSpPr>
          <p:nvPr/>
        </p:nvSpPr>
        <p:spPr bwMode="auto">
          <a:xfrm>
            <a:off x="3717925" y="3995738"/>
            <a:ext cx="963613" cy="512762"/>
          </a:xfrm>
          <a:prstGeom prst="rect">
            <a:avLst/>
          </a:prstGeom>
          <a:solidFill>
            <a:schemeClr val="bg1"/>
          </a:solidFill>
          <a:ln w="9525">
            <a:solidFill>
              <a:schemeClr val="tx1"/>
            </a:solidFill>
            <a:miter lim="800000"/>
            <a:headEnd/>
            <a:tailEnd/>
          </a:ln>
        </p:spPr>
        <p:txBody>
          <a:bodyPr wrap="none" anchor="ctr"/>
          <a:lstStyle/>
          <a:p>
            <a:pPr algn="ctr">
              <a:lnSpc>
                <a:spcPct val="75000"/>
              </a:lnSpc>
            </a:pPr>
            <a:r>
              <a:rPr lang="th-TH" sz="1200" b="1" smtClean="0">
                <a:solidFill>
                  <a:srgbClr val="333399"/>
                </a:solidFill>
                <a:latin typeface="Cordia New" pitchFamily="34" charset="-34"/>
                <a:cs typeface="Cordia New" pitchFamily="34" charset="-34"/>
              </a:rPr>
              <a:t>แม่น้ำน้อย</a:t>
            </a:r>
          </a:p>
          <a:p>
            <a:pPr algn="ctr">
              <a:lnSpc>
                <a:spcPct val="75000"/>
              </a:lnSpc>
            </a:pPr>
            <a:r>
              <a:rPr lang="th-TH" sz="1200" b="1" smtClean="0">
                <a:solidFill>
                  <a:srgbClr val="333399"/>
                </a:solidFill>
                <a:latin typeface="Cordia New" pitchFamily="34" charset="-34"/>
                <a:cs typeface="Cordia New" pitchFamily="34" charset="-34"/>
              </a:rPr>
              <a:t>ความยาว 107 กม.</a:t>
            </a:r>
          </a:p>
          <a:p>
            <a:pPr algn="ctr">
              <a:lnSpc>
                <a:spcPct val="75000"/>
              </a:lnSpc>
            </a:pPr>
            <a:r>
              <a:rPr lang="en-US" sz="1200" b="1" smtClean="0">
                <a:solidFill>
                  <a:srgbClr val="333399"/>
                </a:solidFill>
                <a:latin typeface="Cordia New" pitchFamily="34" charset="-34"/>
                <a:cs typeface="Cordia New" pitchFamily="34" charset="-34"/>
              </a:rPr>
              <a:t>Qmax =230 </a:t>
            </a:r>
            <a:r>
              <a:rPr lang="th-TH" sz="1200" b="1" smtClean="0">
                <a:solidFill>
                  <a:srgbClr val="333399"/>
                </a:solidFill>
                <a:latin typeface="Cordia New" pitchFamily="34" charset="-34"/>
                <a:cs typeface="Cordia New" pitchFamily="34" charset="-34"/>
              </a:rPr>
              <a:t>ม</a:t>
            </a:r>
            <a:r>
              <a:rPr lang="th-TH" sz="1200" b="1" baseline="30000" smtClean="0">
                <a:solidFill>
                  <a:srgbClr val="333399"/>
                </a:solidFill>
                <a:latin typeface="Cordia New" pitchFamily="34" charset="-34"/>
                <a:cs typeface="Cordia New" pitchFamily="34" charset="-34"/>
              </a:rPr>
              <a:t>3</a:t>
            </a:r>
            <a:r>
              <a:rPr lang="th-TH" sz="1200" b="1" smtClean="0">
                <a:solidFill>
                  <a:srgbClr val="333399"/>
                </a:solidFill>
                <a:latin typeface="Cordia New" pitchFamily="34" charset="-34"/>
                <a:cs typeface="Cordia New" pitchFamily="34" charset="-34"/>
              </a:rPr>
              <a:t>/วินาที</a:t>
            </a:r>
          </a:p>
        </p:txBody>
      </p:sp>
      <p:sp>
        <p:nvSpPr>
          <p:cNvPr id="1189" name="Rectangle 148"/>
          <p:cNvSpPr>
            <a:spLocks noChangeArrowheads="1"/>
          </p:cNvSpPr>
          <p:nvPr/>
        </p:nvSpPr>
        <p:spPr bwMode="auto">
          <a:xfrm>
            <a:off x="7019925" y="5157788"/>
            <a:ext cx="431800" cy="1079500"/>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90" name="Rectangle 136"/>
          <p:cNvSpPr>
            <a:spLocks noChangeArrowheads="1"/>
          </p:cNvSpPr>
          <p:nvPr/>
        </p:nvSpPr>
        <p:spPr bwMode="auto">
          <a:xfrm>
            <a:off x="7154863" y="4946650"/>
            <a:ext cx="144462" cy="1368425"/>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91" name="Text Box 75"/>
          <p:cNvSpPr txBox="1">
            <a:spLocks noChangeArrowheads="1"/>
          </p:cNvSpPr>
          <p:nvPr/>
        </p:nvSpPr>
        <p:spPr bwMode="auto">
          <a:xfrm>
            <a:off x="4117975" y="5535613"/>
            <a:ext cx="681038" cy="244475"/>
          </a:xfrm>
          <a:prstGeom prst="rect">
            <a:avLst/>
          </a:prstGeom>
          <a:noFill/>
          <a:ln w="9525">
            <a:noFill/>
            <a:miter lim="800000"/>
            <a:headEnd/>
            <a:tailEnd/>
          </a:ln>
        </p:spPr>
        <p:txBody>
          <a:bodyPr>
            <a:spAutoFit/>
          </a:bodyPr>
          <a:lstStyle/>
          <a:p>
            <a:pPr>
              <a:spcBef>
                <a:spcPct val="50000"/>
              </a:spcBef>
            </a:pPr>
            <a:r>
              <a:rPr lang="en-US" sz="1000" b="1" smtClean="0">
                <a:solidFill>
                  <a:srgbClr val="FF0000"/>
                </a:solidFill>
                <a:latin typeface="Cordia New" pitchFamily="34" charset="-34"/>
                <a:cs typeface="Cordia New" pitchFamily="34" charset="-34"/>
              </a:rPr>
              <a:t>    C.35 -</a:t>
            </a:r>
            <a:endParaRPr lang="th-TH" sz="1000" b="1" smtClean="0">
              <a:solidFill>
                <a:srgbClr val="FF0000"/>
              </a:solidFill>
              <a:latin typeface="Cordia New" pitchFamily="34" charset="-34"/>
              <a:cs typeface="Cordia New" pitchFamily="34" charset="-34"/>
            </a:endParaRPr>
          </a:p>
        </p:txBody>
      </p:sp>
      <p:sp>
        <p:nvSpPr>
          <p:cNvPr id="1192" name="Text Box 65"/>
          <p:cNvSpPr txBox="1">
            <a:spLocks noChangeArrowheads="1"/>
          </p:cNvSpPr>
          <p:nvPr/>
        </p:nvSpPr>
        <p:spPr bwMode="auto">
          <a:xfrm rot="-5400000">
            <a:off x="4219575" y="4856163"/>
            <a:ext cx="338138" cy="1008062"/>
          </a:xfrm>
          <a:prstGeom prst="rect">
            <a:avLst/>
          </a:prstGeom>
          <a:noFill/>
          <a:ln w="9525">
            <a:noFill/>
            <a:miter lim="800000"/>
            <a:headEnd/>
            <a:tailEnd/>
          </a:ln>
        </p:spPr>
        <p:txBody>
          <a:bodyPr vert="eaVert">
            <a:spAutoFit/>
          </a:bodyPr>
          <a:lstStyle/>
          <a:p>
            <a:pPr algn="ctr">
              <a:spcBef>
                <a:spcPct val="50000"/>
              </a:spcBef>
            </a:pPr>
            <a:r>
              <a:rPr lang="en-US" sz="1000" b="1" smtClean="0">
                <a:solidFill>
                  <a:srgbClr val="000000"/>
                </a:solidFill>
                <a:latin typeface="Cordia New" pitchFamily="34" charset="-34"/>
                <a:cs typeface="Cordia New" pitchFamily="34" charset="-34"/>
              </a:rPr>
              <a:t>C.37 </a:t>
            </a:r>
            <a:r>
              <a:rPr lang="th-TH" sz="1000" b="1" smtClean="0">
                <a:solidFill>
                  <a:srgbClr val="000000"/>
                </a:solidFill>
                <a:latin typeface="Cordia New" pitchFamily="34" charset="-34"/>
                <a:cs typeface="Cordia New" pitchFamily="34" charset="-34"/>
              </a:rPr>
              <a:t>ค.บางบาล</a:t>
            </a:r>
          </a:p>
        </p:txBody>
      </p:sp>
      <p:sp>
        <p:nvSpPr>
          <p:cNvPr id="1193" name="Text Box 65"/>
          <p:cNvSpPr txBox="1">
            <a:spLocks noChangeArrowheads="1"/>
          </p:cNvSpPr>
          <p:nvPr/>
        </p:nvSpPr>
        <p:spPr bwMode="auto">
          <a:xfrm rot="-5400000">
            <a:off x="4192587" y="4419601"/>
            <a:ext cx="339725" cy="1079500"/>
          </a:xfrm>
          <a:prstGeom prst="rect">
            <a:avLst/>
          </a:prstGeom>
          <a:noFill/>
          <a:ln w="9525">
            <a:noFill/>
            <a:miter lim="800000"/>
            <a:headEnd/>
            <a:tailEnd/>
          </a:ln>
        </p:spPr>
        <p:txBody>
          <a:bodyPr vert="eaVert">
            <a:spAutoFit/>
          </a:bodyPr>
          <a:lstStyle/>
          <a:p>
            <a:pPr algn="ctr">
              <a:spcBef>
                <a:spcPct val="50000"/>
              </a:spcBef>
            </a:pPr>
            <a:r>
              <a:rPr lang="th-TH" sz="1000" b="1" smtClean="0">
                <a:solidFill>
                  <a:srgbClr val="000000"/>
                </a:solidFill>
                <a:latin typeface="Cordia New" pitchFamily="34" charset="-34"/>
                <a:cs typeface="Cordia New" pitchFamily="34" charset="-34"/>
              </a:rPr>
              <a:t> </a:t>
            </a:r>
            <a:r>
              <a:rPr lang="en-US" sz="1000" b="1" smtClean="0">
                <a:solidFill>
                  <a:srgbClr val="000000"/>
                </a:solidFill>
                <a:latin typeface="Cordia New" pitchFamily="34" charset="-34"/>
                <a:cs typeface="Cordia New" pitchFamily="34" charset="-34"/>
              </a:rPr>
              <a:t>C.36 </a:t>
            </a:r>
            <a:r>
              <a:rPr lang="th-TH" sz="1000" b="1" smtClean="0">
                <a:solidFill>
                  <a:srgbClr val="000000"/>
                </a:solidFill>
                <a:latin typeface="Cordia New" pitchFamily="34" charset="-34"/>
                <a:cs typeface="Cordia New" pitchFamily="34" charset="-34"/>
              </a:rPr>
              <a:t>ค.โผงเผง</a:t>
            </a:r>
          </a:p>
        </p:txBody>
      </p:sp>
      <p:sp>
        <p:nvSpPr>
          <p:cNvPr id="1194" name="Text Box 75"/>
          <p:cNvSpPr txBox="1">
            <a:spLocks noChangeArrowheads="1"/>
          </p:cNvSpPr>
          <p:nvPr/>
        </p:nvSpPr>
        <p:spPr bwMode="auto">
          <a:xfrm>
            <a:off x="3743325" y="4624388"/>
            <a:ext cx="795338" cy="369887"/>
          </a:xfrm>
          <a:prstGeom prst="rect">
            <a:avLst/>
          </a:prstGeom>
          <a:noFill/>
          <a:ln w="9525">
            <a:noFill/>
            <a:miter lim="800000"/>
            <a:headEnd/>
            <a:tailEnd/>
          </a:ln>
        </p:spPr>
        <p:txBody>
          <a:bodyPr>
            <a:spAutoFit/>
          </a:bodyPr>
          <a:lstStyle/>
          <a:p>
            <a:pPr>
              <a:spcBef>
                <a:spcPct val="50000"/>
              </a:spcBef>
            </a:pPr>
            <a:r>
              <a:rPr lang="th-TH" sz="1800" b="1" smtClean="0">
                <a:solidFill>
                  <a:srgbClr val="FFFF00"/>
                </a:solidFill>
                <a:latin typeface="Cordia New" pitchFamily="34" charset="-34"/>
                <a:cs typeface="Cordia New" pitchFamily="34" charset="-34"/>
              </a:rPr>
              <a:t>      13</a:t>
            </a:r>
          </a:p>
        </p:txBody>
      </p:sp>
      <p:sp>
        <p:nvSpPr>
          <p:cNvPr id="1195" name="Text Box 79"/>
          <p:cNvSpPr txBox="1">
            <a:spLocks noChangeArrowheads="1"/>
          </p:cNvSpPr>
          <p:nvPr/>
        </p:nvSpPr>
        <p:spPr bwMode="auto">
          <a:xfrm>
            <a:off x="3898900" y="5043488"/>
            <a:ext cx="635000" cy="369887"/>
          </a:xfrm>
          <a:prstGeom prst="rect">
            <a:avLst/>
          </a:prstGeom>
          <a:noFill/>
          <a:ln w="9525">
            <a:noFill/>
            <a:miter lim="800000"/>
            <a:headEnd/>
            <a:tailEnd/>
          </a:ln>
        </p:spPr>
        <p:txBody>
          <a:bodyPr>
            <a:spAutoFit/>
          </a:bodyPr>
          <a:lstStyle/>
          <a:p>
            <a:pPr>
              <a:spcBef>
                <a:spcPct val="50000"/>
              </a:spcBef>
            </a:pPr>
            <a:r>
              <a:rPr lang="en-US" sz="1800" b="1" smtClean="0">
                <a:solidFill>
                  <a:srgbClr val="FFFF00"/>
                </a:solidFill>
                <a:latin typeface="Cordia New" pitchFamily="34" charset="-34"/>
                <a:cs typeface="Cordia New" pitchFamily="34" charset="-34"/>
              </a:rPr>
              <a:t>   9</a:t>
            </a:r>
            <a:endParaRPr lang="th-TH" sz="1800" b="1" smtClean="0">
              <a:solidFill>
                <a:srgbClr val="FFFF00"/>
              </a:solidFill>
              <a:latin typeface="Cordia New" pitchFamily="34" charset="-34"/>
              <a:cs typeface="Cordia New" pitchFamily="34" charset="-34"/>
            </a:endParaRPr>
          </a:p>
        </p:txBody>
      </p:sp>
      <p:sp>
        <p:nvSpPr>
          <p:cNvPr id="1196" name="Oval 137"/>
          <p:cNvSpPr>
            <a:spLocks noChangeArrowheads="1"/>
          </p:cNvSpPr>
          <p:nvPr/>
        </p:nvSpPr>
        <p:spPr bwMode="auto">
          <a:xfrm>
            <a:off x="4519613" y="4565650"/>
            <a:ext cx="90487" cy="90488"/>
          </a:xfrm>
          <a:prstGeom prst="ellipse">
            <a:avLst/>
          </a:prstGeom>
          <a:solidFill>
            <a:srgbClr val="FF0000"/>
          </a:solidFill>
          <a:ln w="9525">
            <a:solidFill>
              <a:schemeClr val="tx1"/>
            </a:solidFill>
            <a:round/>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197" name="Text Box 95"/>
          <p:cNvSpPr txBox="1">
            <a:spLocks noChangeArrowheads="1"/>
          </p:cNvSpPr>
          <p:nvPr/>
        </p:nvSpPr>
        <p:spPr bwMode="auto">
          <a:xfrm>
            <a:off x="3997325" y="4443413"/>
            <a:ext cx="690563" cy="268287"/>
          </a:xfrm>
          <a:prstGeom prst="rect">
            <a:avLst/>
          </a:prstGeom>
          <a:noFill/>
          <a:ln w="9525" algn="ctr">
            <a:noFill/>
            <a:miter lim="800000"/>
            <a:headEnd/>
            <a:tailEnd/>
          </a:ln>
          <a:effectLst>
            <a:prstShdw prst="shdw17" dist="17961" dir="2700000">
              <a:srgbClr val="6C6158"/>
            </a:prstShdw>
          </a:effectLst>
        </p:spPr>
        <p:txBody>
          <a:bodyPr lIns="82136" tIns="41064" rIns="82136" bIns="41064">
            <a:spAutoFit/>
          </a:bodyPr>
          <a:lstStyle/>
          <a:p>
            <a:pPr>
              <a:spcBef>
                <a:spcPct val="50000"/>
              </a:spcBef>
            </a:pPr>
            <a:r>
              <a:rPr lang="th-TH" sz="1200" b="1" smtClean="0">
                <a:solidFill>
                  <a:srgbClr val="FF3300"/>
                </a:solidFill>
                <a:latin typeface="Cordia New" pitchFamily="34" charset="-34"/>
                <a:cs typeface="Cordia New" pitchFamily="34" charset="-34"/>
              </a:rPr>
              <a:t>จ.อ่างทอง</a:t>
            </a:r>
          </a:p>
        </p:txBody>
      </p:sp>
      <p:sp>
        <p:nvSpPr>
          <p:cNvPr id="1198" name="Text Box 95"/>
          <p:cNvSpPr txBox="1">
            <a:spLocks noChangeArrowheads="1"/>
          </p:cNvSpPr>
          <p:nvPr/>
        </p:nvSpPr>
        <p:spPr bwMode="auto">
          <a:xfrm>
            <a:off x="4052888" y="5397500"/>
            <a:ext cx="690562" cy="265113"/>
          </a:xfrm>
          <a:prstGeom prst="rect">
            <a:avLst/>
          </a:prstGeom>
          <a:noFill/>
          <a:ln w="9525" algn="ctr">
            <a:noFill/>
            <a:miter lim="800000"/>
            <a:headEnd/>
            <a:tailEnd/>
          </a:ln>
          <a:effectLst>
            <a:prstShdw prst="shdw17" dist="17961" dir="2700000">
              <a:srgbClr val="6C6158"/>
            </a:prstShdw>
          </a:effectLst>
        </p:spPr>
        <p:txBody>
          <a:bodyPr lIns="82136" tIns="41064" rIns="82136" bIns="41064">
            <a:spAutoFit/>
          </a:bodyPr>
          <a:lstStyle/>
          <a:p>
            <a:pPr>
              <a:spcBef>
                <a:spcPct val="50000"/>
              </a:spcBef>
            </a:pPr>
            <a:r>
              <a:rPr lang="th-TH" sz="1200" b="1" smtClean="0">
                <a:solidFill>
                  <a:srgbClr val="FF3300"/>
                </a:solidFill>
                <a:latin typeface="Cordia New" pitchFamily="34" charset="-34"/>
                <a:cs typeface="Cordia New" pitchFamily="34" charset="-34"/>
              </a:rPr>
              <a:t>จ.อยุธยา</a:t>
            </a:r>
          </a:p>
        </p:txBody>
      </p:sp>
      <p:sp>
        <p:nvSpPr>
          <p:cNvPr id="1199" name="Oval 137"/>
          <p:cNvSpPr>
            <a:spLocks noChangeArrowheads="1"/>
          </p:cNvSpPr>
          <p:nvPr/>
        </p:nvSpPr>
        <p:spPr bwMode="auto">
          <a:xfrm>
            <a:off x="4548188" y="5489575"/>
            <a:ext cx="90487" cy="90488"/>
          </a:xfrm>
          <a:prstGeom prst="ellipse">
            <a:avLst/>
          </a:prstGeom>
          <a:solidFill>
            <a:srgbClr val="FF0000"/>
          </a:solidFill>
          <a:ln w="9525">
            <a:solidFill>
              <a:schemeClr val="tx1"/>
            </a:solidFill>
            <a:round/>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200" name="Rectangle 159"/>
          <p:cNvSpPr>
            <a:spLocks noChangeArrowheads="1"/>
          </p:cNvSpPr>
          <p:nvPr/>
        </p:nvSpPr>
        <p:spPr bwMode="auto">
          <a:xfrm>
            <a:off x="2555875" y="6669088"/>
            <a:ext cx="6588125" cy="188912"/>
          </a:xfrm>
          <a:prstGeom prst="rect">
            <a:avLst/>
          </a:prstGeom>
          <a:solidFill>
            <a:srgbClr val="0099FF"/>
          </a:solidFill>
          <a:ln w="9525">
            <a:solidFill>
              <a:srgbClr val="0099FF"/>
            </a:solid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201" name="Rectangle 13"/>
          <p:cNvSpPr>
            <a:spLocks noChangeArrowheads="1"/>
          </p:cNvSpPr>
          <p:nvPr/>
        </p:nvSpPr>
        <p:spPr bwMode="auto">
          <a:xfrm rot="4305537">
            <a:off x="6662738" y="4819650"/>
            <a:ext cx="865188" cy="293687"/>
          </a:xfrm>
          <a:prstGeom prst="rect">
            <a:avLst/>
          </a:prstGeom>
          <a:solidFill>
            <a:srgbClr val="FFFFFF"/>
          </a:solidFill>
          <a:ln w="25400">
            <a:solidFill>
              <a:srgbClr val="3366FF"/>
            </a:solidFill>
            <a:miter lim="800000"/>
            <a:headEnd/>
            <a:tailEnd/>
          </a:ln>
        </p:spPr>
        <p:txBody>
          <a:bodyPr wrap="none" lIns="90154" tIns="45075" rIns="90154" bIns="45075" anchor="ctr"/>
          <a:lstStyle/>
          <a:p>
            <a:pPr algn="ctr">
              <a:lnSpc>
                <a:spcPct val="55000"/>
              </a:lnSpc>
            </a:pPr>
            <a:r>
              <a:rPr lang="th-TH" sz="1300" b="1" smtClean="0">
                <a:solidFill>
                  <a:srgbClr val="FF3300"/>
                </a:solidFill>
                <a:latin typeface="Cordia New" pitchFamily="34" charset="-34"/>
                <a:ea typeface="Arial Unicode MS" pitchFamily="34" charset="-128"/>
                <a:cs typeface="Cordia New" pitchFamily="34" charset="-34"/>
              </a:rPr>
              <a:t>เขื่อนพระรามหก</a:t>
            </a:r>
          </a:p>
          <a:p>
            <a:pPr algn="ctr">
              <a:lnSpc>
                <a:spcPct val="55000"/>
              </a:lnSpc>
            </a:pPr>
            <a:r>
              <a:rPr lang="en-US" sz="1300" b="1" smtClean="0">
                <a:solidFill>
                  <a:srgbClr val="FF0000"/>
                </a:solidFill>
                <a:latin typeface="Cordia New" pitchFamily="34" charset="-34"/>
                <a:ea typeface="Arial Unicode MS" pitchFamily="34" charset="-128"/>
                <a:cs typeface="Cordia New" pitchFamily="34" charset="-34"/>
              </a:rPr>
              <a:t>Qmax 1,800 </a:t>
            </a:r>
            <a:endParaRPr lang="th-TH" sz="1300" b="1" smtClean="0">
              <a:solidFill>
                <a:srgbClr val="FF0000"/>
              </a:solidFill>
              <a:latin typeface="Cordia New" pitchFamily="34" charset="-34"/>
              <a:ea typeface="Arial Unicode MS" pitchFamily="34" charset="-128"/>
              <a:cs typeface="Cordia New" pitchFamily="34" charset="-34"/>
            </a:endParaRPr>
          </a:p>
        </p:txBody>
      </p:sp>
      <p:sp>
        <p:nvSpPr>
          <p:cNvPr id="1202" name="AutoShape 57" descr="หินอัคนี"/>
          <p:cNvSpPr>
            <a:spLocks noChangeArrowheads="1"/>
          </p:cNvSpPr>
          <p:nvPr/>
        </p:nvSpPr>
        <p:spPr bwMode="auto">
          <a:xfrm rot="-6480250">
            <a:off x="6627019" y="4993482"/>
            <a:ext cx="504825" cy="141287"/>
          </a:xfrm>
          <a:prstGeom prst="cube">
            <a:avLst>
              <a:gd name="adj" fmla="val 25000"/>
            </a:avLst>
          </a:prstGeom>
          <a:blipFill dpi="0" rotWithShape="1">
            <a:blip r:embed="rId6" cstate="print"/>
            <a:srcRect/>
            <a:tile tx="0" ty="0" sx="100000" sy="100000" flip="none" algn="tl"/>
          </a:blipFill>
          <a:ln w="9525">
            <a:solidFill>
              <a:srgbClr val="000000"/>
            </a:solidFill>
            <a:miter lim="800000"/>
            <a:headEnd/>
            <a:tailEnd/>
          </a:ln>
        </p:spPr>
        <p:txBody>
          <a:bodyPr vert="eaVert"/>
          <a:lstStyle/>
          <a:p>
            <a:endParaRPr lang="th-TH" sz="3200" b="1" smtClean="0">
              <a:solidFill>
                <a:srgbClr val="000000"/>
              </a:solidFill>
              <a:latin typeface="Cordia New" pitchFamily="34" charset="-34"/>
              <a:cs typeface="Cordia New" pitchFamily="34" charset="-34"/>
            </a:endParaRPr>
          </a:p>
        </p:txBody>
      </p:sp>
      <p:sp>
        <p:nvSpPr>
          <p:cNvPr id="1203" name="TextBox 27"/>
          <p:cNvSpPr txBox="1">
            <a:spLocks noChangeArrowheads="1"/>
          </p:cNvSpPr>
          <p:nvPr/>
        </p:nvSpPr>
        <p:spPr bwMode="auto">
          <a:xfrm flipH="1">
            <a:off x="4171950" y="6057900"/>
            <a:ext cx="1571625" cy="330200"/>
          </a:xfrm>
          <a:prstGeom prst="rect">
            <a:avLst/>
          </a:prstGeom>
          <a:solidFill>
            <a:schemeClr val="bg1"/>
          </a:solidFill>
          <a:ln w="12700">
            <a:solidFill>
              <a:schemeClr val="tx1"/>
            </a:solidFill>
            <a:miter lim="800000"/>
            <a:headEnd/>
            <a:tailEnd/>
          </a:ln>
        </p:spPr>
        <p:txBody>
          <a:bodyPr lIns="82859" tIns="41427" rIns="82859" bIns="41427">
            <a:spAutoFit/>
          </a:bodyPr>
          <a:lstStyle/>
          <a:p>
            <a:pPr algn="ctr" defTabSz="836613">
              <a:spcBef>
                <a:spcPct val="50000"/>
              </a:spcBef>
            </a:pPr>
            <a:r>
              <a:rPr lang="th-TH" sz="1200" b="1" smtClean="0">
                <a:solidFill>
                  <a:srgbClr val="FF0000"/>
                </a:solidFill>
                <a:latin typeface="Cordia New" pitchFamily="34" charset="-34"/>
                <a:cs typeface="Cordia New" pitchFamily="34" charset="-34"/>
              </a:rPr>
              <a:t>เฉลี่ยวันนี้ </a:t>
            </a:r>
            <a:r>
              <a:rPr lang="th-TH" sz="1600" b="1" smtClean="0">
                <a:solidFill>
                  <a:srgbClr val="FF0000"/>
                </a:solidFill>
                <a:latin typeface="Cordia New" pitchFamily="34" charset="-34"/>
                <a:cs typeface="Cordia New" pitchFamily="34" charset="-34"/>
              </a:rPr>
              <a:t>369</a:t>
            </a:r>
            <a:r>
              <a:rPr lang="th-TH" sz="1200" b="1" smtClean="0">
                <a:solidFill>
                  <a:srgbClr val="FF0000"/>
                </a:solidFill>
                <a:latin typeface="Cordia New" pitchFamily="34" charset="-34"/>
                <a:cs typeface="Cordia New" pitchFamily="34" charset="-34"/>
              </a:rPr>
              <a:t> </a:t>
            </a:r>
            <a:r>
              <a:rPr lang="th-TH" sz="1200" b="1" smtClean="0">
                <a:solidFill>
                  <a:srgbClr val="0000FF"/>
                </a:solidFill>
                <a:latin typeface="Cordia New" pitchFamily="34" charset="-34"/>
                <a:cs typeface="Cordia New" pitchFamily="34" charset="-34"/>
              </a:rPr>
              <a:t>เมื่อวาน </a:t>
            </a:r>
            <a:r>
              <a:rPr lang="th-TH" sz="1600" b="1" smtClean="0">
                <a:solidFill>
                  <a:srgbClr val="0000FF"/>
                </a:solidFill>
                <a:latin typeface="Cordia New" pitchFamily="34" charset="-34"/>
                <a:cs typeface="Cordia New" pitchFamily="34" charset="-34"/>
              </a:rPr>
              <a:t>389</a:t>
            </a:r>
          </a:p>
        </p:txBody>
      </p:sp>
      <p:sp>
        <p:nvSpPr>
          <p:cNvPr id="1204" name="Text Box 163"/>
          <p:cNvSpPr txBox="1">
            <a:spLocks noChangeArrowheads="1"/>
          </p:cNvSpPr>
          <p:nvPr/>
        </p:nvSpPr>
        <p:spPr bwMode="auto">
          <a:xfrm>
            <a:off x="4578350" y="5886450"/>
            <a:ext cx="792163" cy="244475"/>
          </a:xfrm>
          <a:prstGeom prst="rect">
            <a:avLst/>
          </a:prstGeom>
          <a:noFill/>
          <a:ln w="9525">
            <a:noFill/>
            <a:miter lim="800000"/>
            <a:headEnd/>
            <a:tailEnd/>
          </a:ln>
        </p:spPr>
        <p:txBody>
          <a:bodyPr>
            <a:spAutoFit/>
          </a:bodyPr>
          <a:lstStyle/>
          <a:p>
            <a:pPr>
              <a:spcBef>
                <a:spcPct val="50000"/>
              </a:spcBef>
            </a:pPr>
            <a:r>
              <a:rPr lang="en-US" sz="1000" b="1" smtClean="0">
                <a:solidFill>
                  <a:srgbClr val="FFFF00"/>
                </a:solidFill>
                <a:latin typeface="Cordia New" pitchFamily="34" charset="-34"/>
                <a:cs typeface="Cordia New" pitchFamily="34" charset="-34"/>
              </a:rPr>
              <a:t>C.29</a:t>
            </a:r>
            <a:r>
              <a:rPr lang="th-TH" sz="1000" b="1" smtClean="0">
                <a:solidFill>
                  <a:srgbClr val="FFFF00"/>
                </a:solidFill>
                <a:latin typeface="Cordia New" pitchFamily="34" charset="-34"/>
                <a:cs typeface="Cordia New" pitchFamily="34" charset="-34"/>
              </a:rPr>
              <a:t> บางไทร</a:t>
            </a:r>
          </a:p>
        </p:txBody>
      </p:sp>
      <p:sp>
        <p:nvSpPr>
          <p:cNvPr id="1205" name="TextBox 28"/>
          <p:cNvSpPr txBox="1">
            <a:spLocks noChangeArrowheads="1"/>
          </p:cNvSpPr>
          <p:nvPr/>
        </p:nvSpPr>
        <p:spPr bwMode="auto">
          <a:xfrm>
            <a:off x="6516688" y="6356350"/>
            <a:ext cx="1439862" cy="298450"/>
          </a:xfrm>
          <a:prstGeom prst="rect">
            <a:avLst/>
          </a:prstGeom>
          <a:solidFill>
            <a:srgbClr val="FFFF99"/>
          </a:solidFill>
          <a:ln w="12700">
            <a:solidFill>
              <a:schemeClr val="tx1"/>
            </a:solidFill>
            <a:miter lim="800000"/>
            <a:headEnd/>
            <a:tailEnd/>
          </a:ln>
        </p:spPr>
        <p:txBody>
          <a:bodyPr lIns="82859" tIns="41427" rIns="82859" bIns="41427">
            <a:spAutoFit/>
          </a:bodyPr>
          <a:lstStyle/>
          <a:p>
            <a:pPr algn="ctr" defTabSz="836613">
              <a:spcBef>
                <a:spcPct val="50000"/>
              </a:spcBef>
            </a:pPr>
            <a:r>
              <a:rPr lang="th-TH" sz="1400" b="1" smtClean="0">
                <a:solidFill>
                  <a:srgbClr val="FF0000"/>
                </a:solidFill>
                <a:latin typeface="Cordia New" pitchFamily="34" charset="-34"/>
                <a:ea typeface="Arial Unicode MS" pitchFamily="34" charset="-128"/>
                <a:cs typeface="Cordia New" pitchFamily="34" charset="-34"/>
              </a:rPr>
              <a:t>วันนี้  47 </a:t>
            </a:r>
            <a:r>
              <a:rPr lang="th-TH" sz="1400" b="1" smtClean="0">
                <a:solidFill>
                  <a:srgbClr val="0000FF"/>
                </a:solidFill>
                <a:latin typeface="Cordia New" pitchFamily="34" charset="-34"/>
                <a:ea typeface="Arial Unicode MS" pitchFamily="34" charset="-128"/>
                <a:cs typeface="Cordia New" pitchFamily="34" charset="-34"/>
              </a:rPr>
              <a:t>เมื่อวาน 47</a:t>
            </a:r>
          </a:p>
        </p:txBody>
      </p:sp>
      <p:sp>
        <p:nvSpPr>
          <p:cNvPr id="1206" name="Rectangle 8"/>
          <p:cNvSpPr>
            <a:spLocks noChangeArrowheads="1"/>
          </p:cNvSpPr>
          <p:nvPr/>
        </p:nvSpPr>
        <p:spPr bwMode="auto">
          <a:xfrm>
            <a:off x="6688138" y="6049963"/>
            <a:ext cx="1152525" cy="288925"/>
          </a:xfrm>
          <a:prstGeom prst="rect">
            <a:avLst/>
          </a:prstGeom>
          <a:solidFill>
            <a:srgbClr val="FFFFFF"/>
          </a:solidFill>
          <a:ln w="25400">
            <a:solidFill>
              <a:srgbClr val="3366FF"/>
            </a:solidFill>
            <a:miter lim="800000"/>
            <a:headEnd/>
            <a:tailEnd/>
          </a:ln>
        </p:spPr>
        <p:txBody>
          <a:bodyPr wrap="none" lIns="90154" tIns="45075" rIns="90154" bIns="45075" anchor="ctr"/>
          <a:lstStyle/>
          <a:p>
            <a:pPr algn="ctr">
              <a:lnSpc>
                <a:spcPct val="75000"/>
              </a:lnSpc>
            </a:pPr>
            <a:r>
              <a:rPr lang="th-TH" sz="1200" b="1" smtClean="0">
                <a:solidFill>
                  <a:srgbClr val="333399"/>
                </a:solidFill>
                <a:latin typeface="Cordia New" pitchFamily="34" charset="-34"/>
                <a:ea typeface="Arial Unicode MS" pitchFamily="34" charset="-128"/>
                <a:cs typeface="Cordia New" pitchFamily="34" charset="-34"/>
              </a:rPr>
              <a:t>คลองระพีพัฒน์</a:t>
            </a:r>
          </a:p>
          <a:p>
            <a:pPr algn="ctr">
              <a:lnSpc>
                <a:spcPct val="75000"/>
              </a:lnSpc>
            </a:pPr>
            <a:r>
              <a:rPr lang="en-US" sz="1200" b="1" smtClean="0">
                <a:solidFill>
                  <a:srgbClr val="333399"/>
                </a:solidFill>
                <a:latin typeface="Cordia New" pitchFamily="34" charset="-34"/>
                <a:ea typeface="Arial Unicode MS" pitchFamily="34" charset="-128"/>
                <a:cs typeface="Cordia New" pitchFamily="34" charset="-34"/>
              </a:rPr>
              <a:t>Qmax 210</a:t>
            </a:r>
            <a:r>
              <a:rPr lang="th-TH" sz="1200" b="1" smtClean="0">
                <a:solidFill>
                  <a:srgbClr val="333399"/>
                </a:solidFill>
                <a:latin typeface="Cordia New" pitchFamily="34" charset="-34"/>
                <a:ea typeface="Arial Unicode MS" pitchFamily="34" charset="-128"/>
                <a:cs typeface="Cordia New" pitchFamily="34" charset="-34"/>
              </a:rPr>
              <a:t> ม.</a:t>
            </a:r>
            <a:r>
              <a:rPr lang="th-TH" sz="1200" b="1" baseline="30000" smtClean="0">
                <a:solidFill>
                  <a:srgbClr val="333399"/>
                </a:solidFill>
                <a:latin typeface="Cordia New" pitchFamily="34" charset="-34"/>
                <a:ea typeface="Arial Unicode MS" pitchFamily="34" charset="-128"/>
                <a:cs typeface="Cordia New" pitchFamily="34" charset="-34"/>
              </a:rPr>
              <a:t>3</a:t>
            </a:r>
            <a:r>
              <a:rPr lang="th-TH" sz="1200" b="1" smtClean="0">
                <a:solidFill>
                  <a:srgbClr val="333399"/>
                </a:solidFill>
                <a:latin typeface="Cordia New" pitchFamily="34" charset="-34"/>
                <a:ea typeface="Arial Unicode MS" pitchFamily="34" charset="-128"/>
                <a:cs typeface="Cordia New" pitchFamily="34" charset="-34"/>
              </a:rPr>
              <a:t>/วิ </a:t>
            </a:r>
          </a:p>
        </p:txBody>
      </p:sp>
      <p:sp>
        <p:nvSpPr>
          <p:cNvPr id="1207" name="Text Box 92"/>
          <p:cNvSpPr txBox="1">
            <a:spLocks noChangeArrowheads="1"/>
          </p:cNvSpPr>
          <p:nvPr/>
        </p:nvSpPr>
        <p:spPr bwMode="auto">
          <a:xfrm>
            <a:off x="4995863" y="5895975"/>
            <a:ext cx="1584325" cy="234950"/>
          </a:xfrm>
          <a:prstGeom prst="rect">
            <a:avLst/>
          </a:prstGeom>
          <a:noFill/>
          <a:ln w="9525" algn="ctr">
            <a:noFill/>
            <a:miter lim="800000"/>
            <a:headEnd/>
            <a:tailEnd/>
          </a:ln>
        </p:spPr>
        <p:txBody>
          <a:bodyPr lIns="82136" tIns="41064" rIns="82136" bIns="41064">
            <a:spAutoFit/>
          </a:bodyPr>
          <a:lstStyle/>
          <a:p>
            <a:pPr>
              <a:spcBef>
                <a:spcPct val="50000"/>
              </a:spcBef>
            </a:pPr>
            <a:r>
              <a:rPr lang="th-TH" sz="1000" b="1" smtClean="0">
                <a:solidFill>
                  <a:srgbClr val="000000"/>
                </a:solidFill>
                <a:latin typeface="Cordia New" pitchFamily="34" charset="-34"/>
                <a:cs typeface="Cordia New" pitchFamily="34" charset="-34"/>
              </a:rPr>
              <a:t>     (</a:t>
            </a:r>
            <a:r>
              <a:rPr lang="en-US" sz="1000" b="1" smtClean="0">
                <a:solidFill>
                  <a:srgbClr val="000000"/>
                </a:solidFill>
                <a:latin typeface="Cordia New" pitchFamily="34" charset="-34"/>
                <a:cs typeface="Cordia New" pitchFamily="34" charset="-34"/>
              </a:rPr>
              <a:t>Qmax 3,500</a:t>
            </a:r>
            <a:r>
              <a:rPr lang="th-TH" sz="1000" b="1" smtClean="0">
                <a:solidFill>
                  <a:srgbClr val="000000"/>
                </a:solidFill>
                <a:latin typeface="Cordia New" pitchFamily="34" charset="-34"/>
                <a:cs typeface="Cordia New" pitchFamily="34" charset="-34"/>
              </a:rPr>
              <a:t> ม</a:t>
            </a:r>
            <a:r>
              <a:rPr lang="th-TH" sz="1000" b="1" baseline="30000" smtClean="0">
                <a:solidFill>
                  <a:srgbClr val="000000"/>
                </a:solidFill>
                <a:latin typeface="Cordia New" pitchFamily="34" charset="-34"/>
                <a:cs typeface="Cordia New" pitchFamily="34" charset="-34"/>
              </a:rPr>
              <a:t>3</a:t>
            </a:r>
            <a:r>
              <a:rPr lang="th-TH" sz="1000" b="1" smtClean="0">
                <a:solidFill>
                  <a:srgbClr val="000000"/>
                </a:solidFill>
                <a:latin typeface="Cordia New" pitchFamily="34" charset="-34"/>
                <a:cs typeface="Cordia New" pitchFamily="34" charset="-34"/>
              </a:rPr>
              <a:t>/วิ)</a:t>
            </a:r>
          </a:p>
        </p:txBody>
      </p:sp>
      <p:sp>
        <p:nvSpPr>
          <p:cNvPr id="1208" name="Oval 137"/>
          <p:cNvSpPr>
            <a:spLocks noChangeArrowheads="1"/>
          </p:cNvSpPr>
          <p:nvPr/>
        </p:nvSpPr>
        <p:spPr bwMode="auto">
          <a:xfrm>
            <a:off x="5186363" y="6381750"/>
            <a:ext cx="90487" cy="90488"/>
          </a:xfrm>
          <a:prstGeom prst="ellipse">
            <a:avLst/>
          </a:prstGeom>
          <a:solidFill>
            <a:srgbClr val="FF0000"/>
          </a:solidFill>
          <a:ln w="9525">
            <a:solidFill>
              <a:schemeClr val="tx1"/>
            </a:solidFill>
            <a:round/>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209" name="Text Box 134"/>
          <p:cNvSpPr txBox="1">
            <a:spLocks noChangeArrowheads="1"/>
          </p:cNvSpPr>
          <p:nvPr/>
        </p:nvSpPr>
        <p:spPr bwMode="auto">
          <a:xfrm>
            <a:off x="5245100" y="6324600"/>
            <a:ext cx="792163" cy="276225"/>
          </a:xfrm>
          <a:prstGeom prst="rect">
            <a:avLst/>
          </a:prstGeom>
          <a:noFill/>
          <a:ln w="9525">
            <a:noFill/>
            <a:miter lim="800000"/>
            <a:headEnd/>
            <a:tailEnd/>
          </a:ln>
        </p:spPr>
        <p:txBody>
          <a:bodyPr>
            <a:spAutoFit/>
          </a:bodyPr>
          <a:lstStyle/>
          <a:p>
            <a:pPr>
              <a:spcBef>
                <a:spcPct val="50000"/>
              </a:spcBef>
            </a:pPr>
            <a:r>
              <a:rPr lang="th-TH" sz="1200" b="1" smtClean="0">
                <a:solidFill>
                  <a:srgbClr val="990000"/>
                </a:solidFill>
                <a:latin typeface="Cordia New" pitchFamily="34" charset="-34"/>
                <a:ea typeface="Arial Unicode MS" pitchFamily="34" charset="-128"/>
                <a:cs typeface="Cordia New" pitchFamily="34" charset="-34"/>
              </a:rPr>
              <a:t>จ.นนทบุรี</a:t>
            </a:r>
          </a:p>
        </p:txBody>
      </p:sp>
      <p:sp>
        <p:nvSpPr>
          <p:cNvPr id="1210" name="Oval 137"/>
          <p:cNvSpPr>
            <a:spLocks noChangeArrowheads="1"/>
          </p:cNvSpPr>
          <p:nvPr/>
        </p:nvSpPr>
        <p:spPr bwMode="auto">
          <a:xfrm>
            <a:off x="5191125" y="6534150"/>
            <a:ext cx="90488" cy="90488"/>
          </a:xfrm>
          <a:prstGeom prst="ellipse">
            <a:avLst/>
          </a:prstGeom>
          <a:solidFill>
            <a:srgbClr val="FF0000"/>
          </a:solidFill>
          <a:ln w="9525">
            <a:solidFill>
              <a:schemeClr val="tx1"/>
            </a:solidFill>
            <a:round/>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211" name="Text Box 134"/>
          <p:cNvSpPr txBox="1">
            <a:spLocks noChangeArrowheads="1"/>
          </p:cNvSpPr>
          <p:nvPr/>
        </p:nvSpPr>
        <p:spPr bwMode="auto">
          <a:xfrm>
            <a:off x="5251450" y="6448425"/>
            <a:ext cx="1298575" cy="276225"/>
          </a:xfrm>
          <a:prstGeom prst="rect">
            <a:avLst/>
          </a:prstGeom>
          <a:noFill/>
          <a:ln w="9525">
            <a:noFill/>
            <a:miter lim="800000"/>
            <a:headEnd/>
            <a:tailEnd/>
          </a:ln>
        </p:spPr>
        <p:txBody>
          <a:bodyPr>
            <a:spAutoFit/>
          </a:bodyPr>
          <a:lstStyle/>
          <a:p>
            <a:pPr>
              <a:spcBef>
                <a:spcPct val="50000"/>
              </a:spcBef>
            </a:pPr>
            <a:r>
              <a:rPr lang="th-TH" sz="1200" b="1" smtClean="0">
                <a:solidFill>
                  <a:srgbClr val="990000"/>
                </a:solidFill>
                <a:latin typeface="Cordia New" pitchFamily="34" charset="-34"/>
                <a:ea typeface="Arial Unicode MS" pitchFamily="34" charset="-128"/>
                <a:cs typeface="Cordia New" pitchFamily="34" charset="-34"/>
              </a:rPr>
              <a:t>จ.สมุทรปราการ</a:t>
            </a:r>
          </a:p>
        </p:txBody>
      </p:sp>
      <p:sp>
        <p:nvSpPr>
          <p:cNvPr id="1212" name="Oval 137"/>
          <p:cNvSpPr>
            <a:spLocks noChangeArrowheads="1"/>
          </p:cNvSpPr>
          <p:nvPr/>
        </p:nvSpPr>
        <p:spPr bwMode="auto">
          <a:xfrm>
            <a:off x="4546600" y="6443663"/>
            <a:ext cx="90488" cy="90487"/>
          </a:xfrm>
          <a:prstGeom prst="ellipse">
            <a:avLst/>
          </a:prstGeom>
          <a:solidFill>
            <a:srgbClr val="FF0000"/>
          </a:solidFill>
          <a:ln w="9525">
            <a:solidFill>
              <a:schemeClr val="tx1"/>
            </a:solidFill>
            <a:round/>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213" name="Text Box 138"/>
          <p:cNvSpPr txBox="1">
            <a:spLocks noChangeArrowheads="1"/>
          </p:cNvSpPr>
          <p:nvPr/>
        </p:nvSpPr>
        <p:spPr bwMode="auto">
          <a:xfrm>
            <a:off x="4013200" y="6356350"/>
            <a:ext cx="782638" cy="274638"/>
          </a:xfrm>
          <a:prstGeom prst="rect">
            <a:avLst/>
          </a:prstGeom>
          <a:noFill/>
          <a:ln w="9525">
            <a:noFill/>
            <a:miter lim="800000"/>
            <a:headEnd/>
            <a:tailEnd/>
          </a:ln>
        </p:spPr>
        <p:txBody>
          <a:bodyPr>
            <a:spAutoFit/>
          </a:bodyPr>
          <a:lstStyle/>
          <a:p>
            <a:pPr>
              <a:spcBef>
                <a:spcPct val="50000"/>
              </a:spcBef>
            </a:pPr>
            <a:r>
              <a:rPr lang="th-TH" sz="1200" b="1" smtClean="0">
                <a:solidFill>
                  <a:srgbClr val="990000"/>
                </a:solidFill>
                <a:latin typeface="Cordia New" pitchFamily="34" charset="-34"/>
                <a:ea typeface="Arial Unicode MS" pitchFamily="34" charset="-128"/>
                <a:cs typeface="Cordia New" pitchFamily="34" charset="-34"/>
              </a:rPr>
              <a:t>กรุงเทพฯ</a:t>
            </a:r>
          </a:p>
        </p:txBody>
      </p:sp>
      <p:sp>
        <p:nvSpPr>
          <p:cNvPr id="1214" name="Rectangle 136"/>
          <p:cNvSpPr>
            <a:spLocks noChangeArrowheads="1"/>
          </p:cNvSpPr>
          <p:nvPr/>
        </p:nvSpPr>
        <p:spPr bwMode="auto">
          <a:xfrm>
            <a:off x="2709863" y="4005263"/>
            <a:ext cx="198437" cy="2663825"/>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215" name="TextBox 68"/>
          <p:cNvSpPr txBox="1">
            <a:spLocks noChangeArrowheads="1"/>
          </p:cNvSpPr>
          <p:nvPr/>
        </p:nvSpPr>
        <p:spPr bwMode="auto">
          <a:xfrm rot="-1081161">
            <a:off x="5848350" y="5002213"/>
            <a:ext cx="1366838" cy="304800"/>
          </a:xfrm>
          <a:prstGeom prst="rect">
            <a:avLst/>
          </a:prstGeom>
          <a:noFill/>
          <a:ln w="9525">
            <a:noFill/>
            <a:miter lim="800000"/>
            <a:headEnd/>
            <a:tailEnd/>
          </a:ln>
        </p:spPr>
        <p:txBody>
          <a:bodyPr>
            <a:spAutoFit/>
          </a:bodyPr>
          <a:lstStyle/>
          <a:p>
            <a:r>
              <a:rPr lang="th-TH" sz="1400" b="1" smtClean="0">
                <a:solidFill>
                  <a:srgbClr val="FFFFFF"/>
                </a:solidFill>
                <a:latin typeface="Cordia New" pitchFamily="34" charset="-34"/>
                <a:cs typeface="Cordia New" pitchFamily="34" charset="-34"/>
              </a:rPr>
              <a:t>  </a:t>
            </a:r>
          </a:p>
        </p:txBody>
      </p:sp>
      <p:sp>
        <p:nvSpPr>
          <p:cNvPr id="1216" name="Oval 137"/>
          <p:cNvSpPr>
            <a:spLocks noChangeArrowheads="1"/>
          </p:cNvSpPr>
          <p:nvPr/>
        </p:nvSpPr>
        <p:spPr bwMode="auto">
          <a:xfrm>
            <a:off x="2987675" y="6453188"/>
            <a:ext cx="90488" cy="90487"/>
          </a:xfrm>
          <a:prstGeom prst="ellipse">
            <a:avLst/>
          </a:prstGeom>
          <a:solidFill>
            <a:srgbClr val="FF0000"/>
          </a:solidFill>
          <a:ln w="9525">
            <a:solidFill>
              <a:schemeClr val="tx1"/>
            </a:solidFill>
            <a:round/>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217" name="Text Box 134"/>
          <p:cNvSpPr txBox="1">
            <a:spLocks noChangeArrowheads="1"/>
          </p:cNvSpPr>
          <p:nvPr/>
        </p:nvSpPr>
        <p:spPr bwMode="auto">
          <a:xfrm>
            <a:off x="3027363" y="6372225"/>
            <a:ext cx="1298575" cy="276225"/>
          </a:xfrm>
          <a:prstGeom prst="rect">
            <a:avLst/>
          </a:prstGeom>
          <a:noFill/>
          <a:ln w="9525">
            <a:noFill/>
            <a:miter lim="800000"/>
            <a:headEnd/>
            <a:tailEnd/>
          </a:ln>
        </p:spPr>
        <p:txBody>
          <a:bodyPr>
            <a:spAutoFit/>
          </a:bodyPr>
          <a:lstStyle/>
          <a:p>
            <a:pPr>
              <a:spcBef>
                <a:spcPct val="50000"/>
              </a:spcBef>
            </a:pPr>
            <a:r>
              <a:rPr lang="th-TH" sz="1200" b="1" smtClean="0">
                <a:solidFill>
                  <a:srgbClr val="990000"/>
                </a:solidFill>
                <a:latin typeface="Cordia New" pitchFamily="34" charset="-34"/>
                <a:ea typeface="Arial Unicode MS" pitchFamily="34" charset="-128"/>
                <a:cs typeface="Cordia New" pitchFamily="34" charset="-34"/>
              </a:rPr>
              <a:t>จ.สมุทรสาคร</a:t>
            </a:r>
          </a:p>
        </p:txBody>
      </p:sp>
      <p:sp>
        <p:nvSpPr>
          <p:cNvPr id="1218" name="Oval 137"/>
          <p:cNvSpPr>
            <a:spLocks noChangeArrowheads="1"/>
          </p:cNvSpPr>
          <p:nvPr/>
        </p:nvSpPr>
        <p:spPr bwMode="auto">
          <a:xfrm>
            <a:off x="4067175" y="6237288"/>
            <a:ext cx="90488" cy="90487"/>
          </a:xfrm>
          <a:prstGeom prst="ellipse">
            <a:avLst/>
          </a:prstGeom>
          <a:solidFill>
            <a:srgbClr val="FF0000"/>
          </a:solidFill>
          <a:ln w="9525">
            <a:solidFill>
              <a:schemeClr val="tx1"/>
            </a:solidFill>
            <a:round/>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219" name="Text Box 40"/>
          <p:cNvSpPr txBox="1">
            <a:spLocks noChangeArrowheads="1"/>
          </p:cNvSpPr>
          <p:nvPr/>
        </p:nvSpPr>
        <p:spPr bwMode="auto">
          <a:xfrm>
            <a:off x="3170238" y="6140450"/>
            <a:ext cx="936625" cy="274638"/>
          </a:xfrm>
          <a:prstGeom prst="rect">
            <a:avLst/>
          </a:prstGeom>
          <a:noFill/>
          <a:ln w="9525">
            <a:noFill/>
            <a:miter lim="800000"/>
            <a:headEnd/>
            <a:tailEnd/>
          </a:ln>
        </p:spPr>
        <p:txBody>
          <a:bodyPr>
            <a:spAutoFit/>
          </a:bodyPr>
          <a:lstStyle/>
          <a:p>
            <a:pPr algn="r">
              <a:spcBef>
                <a:spcPct val="50000"/>
              </a:spcBef>
            </a:pPr>
            <a:r>
              <a:rPr lang="th-TH" sz="1200" b="1" smtClean="0">
                <a:solidFill>
                  <a:srgbClr val="CC0000"/>
                </a:solidFill>
                <a:latin typeface="Cordia New" pitchFamily="34" charset="-34"/>
                <a:cs typeface="Cordia New" pitchFamily="34" charset="-34"/>
              </a:rPr>
              <a:t>จ.ปทุมธานี</a:t>
            </a:r>
          </a:p>
        </p:txBody>
      </p:sp>
      <p:sp>
        <p:nvSpPr>
          <p:cNvPr id="7255" name="Line 88"/>
          <p:cNvSpPr>
            <a:spLocks noChangeShapeType="1"/>
          </p:cNvSpPr>
          <p:nvPr/>
        </p:nvSpPr>
        <p:spPr bwMode="auto">
          <a:xfrm flipH="1">
            <a:off x="4445000" y="4800600"/>
            <a:ext cx="215900" cy="0"/>
          </a:xfrm>
          <a:prstGeom prst="line">
            <a:avLst/>
          </a:prstGeom>
          <a:noFill/>
          <a:ln w="28575">
            <a:solidFill>
              <a:schemeClr val="bg1"/>
            </a:solidFill>
            <a:round/>
            <a:headEnd/>
            <a:tailEnd type="triangle" w="med" len="med"/>
          </a:ln>
        </p:spPr>
        <p:txBody>
          <a:bodyPr lIns="82136" tIns="41064" rIns="82136" bIns="41064">
            <a:spAutoFit/>
          </a:bodyPr>
          <a:lstStyle/>
          <a:p>
            <a:endParaRPr lang="th-TH" sz="3200" b="1" i="1" smtClean="0">
              <a:solidFill>
                <a:srgbClr val="000000"/>
              </a:solidFill>
              <a:latin typeface="Times New Roman" pitchFamily="18" charset="0"/>
              <a:cs typeface="Calibri" pitchFamily="34" charset="0"/>
            </a:endParaRPr>
          </a:p>
        </p:txBody>
      </p:sp>
      <p:sp>
        <p:nvSpPr>
          <p:cNvPr id="19" name="Line 88"/>
          <p:cNvSpPr>
            <a:spLocks noChangeShapeType="1"/>
          </p:cNvSpPr>
          <p:nvPr/>
        </p:nvSpPr>
        <p:spPr bwMode="auto">
          <a:xfrm flipH="1">
            <a:off x="4433888" y="5238750"/>
            <a:ext cx="215900" cy="0"/>
          </a:xfrm>
          <a:prstGeom prst="line">
            <a:avLst/>
          </a:prstGeom>
          <a:noFill/>
          <a:ln w="28575">
            <a:solidFill>
              <a:schemeClr val="bg1"/>
            </a:solidFill>
            <a:round/>
            <a:headEnd/>
            <a:tailEnd type="triangle" w="med" len="med"/>
          </a:ln>
        </p:spPr>
        <p:txBody>
          <a:bodyPr lIns="82136" tIns="41064" rIns="82136" bIns="41064">
            <a:spAutoFit/>
          </a:bodyPr>
          <a:lstStyle/>
          <a:p>
            <a:endParaRPr lang="th-TH" sz="3200" b="1" i="1" smtClean="0">
              <a:solidFill>
                <a:srgbClr val="000000"/>
              </a:solidFill>
              <a:latin typeface="Times New Roman" pitchFamily="18" charset="0"/>
              <a:cs typeface="Calibri" pitchFamily="34" charset="0"/>
            </a:endParaRPr>
          </a:p>
        </p:txBody>
      </p:sp>
      <p:sp>
        <p:nvSpPr>
          <p:cNvPr id="1222" name="Text Box 182"/>
          <p:cNvSpPr txBox="1">
            <a:spLocks noChangeArrowheads="1"/>
          </p:cNvSpPr>
          <p:nvPr/>
        </p:nvSpPr>
        <p:spPr bwMode="auto">
          <a:xfrm rot="-5400000">
            <a:off x="4364037" y="4789488"/>
            <a:ext cx="1152525" cy="304800"/>
          </a:xfrm>
          <a:prstGeom prst="rect">
            <a:avLst/>
          </a:prstGeom>
          <a:noFill/>
          <a:ln w="9525">
            <a:noFill/>
            <a:miter lim="800000"/>
            <a:headEnd/>
            <a:tailEnd/>
          </a:ln>
        </p:spPr>
        <p:txBody>
          <a:bodyPr>
            <a:spAutoFit/>
          </a:bodyPr>
          <a:lstStyle/>
          <a:p>
            <a:pPr algn="r">
              <a:spcBef>
                <a:spcPct val="50000"/>
              </a:spcBef>
            </a:pPr>
            <a:r>
              <a:rPr lang="th-TH" sz="1400" b="1" smtClean="0">
                <a:solidFill>
                  <a:srgbClr val="FFFFFF"/>
                </a:solidFill>
                <a:latin typeface="Cordia New" pitchFamily="34" charset="-34"/>
                <a:cs typeface="Cordia New" pitchFamily="34" charset="-34"/>
              </a:rPr>
              <a:t>แม่น้ำเจ้าพระยา</a:t>
            </a:r>
          </a:p>
        </p:txBody>
      </p:sp>
      <p:sp>
        <p:nvSpPr>
          <p:cNvPr id="20" name="Line 88"/>
          <p:cNvSpPr>
            <a:spLocks noChangeShapeType="1"/>
          </p:cNvSpPr>
          <p:nvPr/>
        </p:nvSpPr>
        <p:spPr bwMode="auto">
          <a:xfrm>
            <a:off x="4067175" y="5661025"/>
            <a:ext cx="433388" cy="173038"/>
          </a:xfrm>
          <a:prstGeom prst="line">
            <a:avLst/>
          </a:prstGeom>
          <a:noFill/>
          <a:ln w="28575">
            <a:solidFill>
              <a:schemeClr val="bg1"/>
            </a:solidFill>
            <a:round/>
            <a:headEnd/>
            <a:tailEnd type="triangle" w="med" len="med"/>
          </a:ln>
        </p:spPr>
        <p:txBody>
          <a:bodyPr lIns="82136" tIns="41064" rIns="82136" bIns="41064">
            <a:spAutoFit/>
          </a:bodyPr>
          <a:lstStyle/>
          <a:p>
            <a:endParaRPr lang="th-TH" sz="3200" b="1" i="1" smtClean="0">
              <a:solidFill>
                <a:srgbClr val="000000"/>
              </a:solidFill>
              <a:latin typeface="Times New Roman" pitchFamily="18" charset="0"/>
              <a:cs typeface="Calibri" pitchFamily="34" charset="0"/>
            </a:endParaRPr>
          </a:p>
        </p:txBody>
      </p:sp>
      <p:sp>
        <p:nvSpPr>
          <p:cNvPr id="1224" name="TextBox 57"/>
          <p:cNvSpPr txBox="1">
            <a:spLocks noChangeArrowheads="1"/>
          </p:cNvSpPr>
          <p:nvPr/>
        </p:nvSpPr>
        <p:spPr bwMode="auto">
          <a:xfrm>
            <a:off x="7215188" y="5715000"/>
            <a:ext cx="1571625" cy="304800"/>
          </a:xfrm>
          <a:prstGeom prst="rect">
            <a:avLst/>
          </a:prstGeom>
          <a:noFill/>
          <a:ln w="9525">
            <a:noFill/>
            <a:miter lim="800000"/>
            <a:headEnd/>
            <a:tailEnd/>
          </a:ln>
        </p:spPr>
        <p:txBody>
          <a:bodyPr>
            <a:spAutoFit/>
          </a:bodyPr>
          <a:lstStyle/>
          <a:p>
            <a:r>
              <a:rPr lang="th-TH" sz="1400" b="1" smtClean="0">
                <a:solidFill>
                  <a:srgbClr val="000000"/>
                </a:solidFill>
                <a:latin typeface="Cordia New" pitchFamily="34" charset="-34"/>
                <a:cs typeface="Cordia New" pitchFamily="34" charset="-34"/>
              </a:rPr>
              <a:t>ปตร.พระนารายณ์</a:t>
            </a:r>
          </a:p>
        </p:txBody>
      </p:sp>
      <p:sp>
        <p:nvSpPr>
          <p:cNvPr id="11" name="Rectangle 23"/>
          <p:cNvSpPr>
            <a:spLocks noChangeArrowheads="1"/>
          </p:cNvSpPr>
          <p:nvPr/>
        </p:nvSpPr>
        <p:spPr bwMode="auto">
          <a:xfrm>
            <a:off x="0" y="5589588"/>
            <a:ext cx="2555875" cy="1268412"/>
          </a:xfrm>
          <a:prstGeom prst="rect">
            <a:avLst/>
          </a:prstGeom>
          <a:solidFill>
            <a:srgbClr val="FF99CC"/>
          </a:solidFill>
          <a:ln w="9525">
            <a:solidFill>
              <a:srgbClr val="FF66FF"/>
            </a:solidFill>
            <a:miter lim="800000"/>
            <a:headEnd/>
            <a:tailEnd/>
          </a:ln>
          <a:scene3d>
            <a:camera prst="orthographicFront"/>
            <a:lightRig rig="threePt" dir="t"/>
          </a:scene3d>
          <a:sp3d>
            <a:bevelT/>
          </a:sp3d>
        </p:spPr>
        <p:txBody>
          <a:bodyPr lIns="90321" tIns="45158" rIns="90321" bIns="45158"/>
          <a:lstStyle/>
          <a:p>
            <a:pPr algn="ctr">
              <a:lnSpc>
                <a:spcPct val="80000"/>
              </a:lnSpc>
              <a:spcBef>
                <a:spcPct val="20000"/>
              </a:spcBef>
              <a:defRPr/>
            </a:pPr>
            <a:endParaRPr lang="th-TH" altLang="zh-CN" sz="1800" b="1" dirty="0">
              <a:solidFill>
                <a:srgbClr val="FFFF00"/>
              </a:solidFill>
              <a:latin typeface="Cordia New" pitchFamily="34" charset="-34"/>
              <a:ea typeface="Calibri" pitchFamily="34" charset="0"/>
              <a:cs typeface="Cordia New" pitchFamily="34" charset="-34"/>
            </a:endParaRPr>
          </a:p>
          <a:p>
            <a:pPr algn="ctr">
              <a:lnSpc>
                <a:spcPct val="80000"/>
              </a:lnSpc>
              <a:spcBef>
                <a:spcPct val="20000"/>
              </a:spcBef>
              <a:defRPr/>
            </a:pPr>
            <a:r>
              <a:rPr lang="th-TH" altLang="zh-CN" sz="1800" b="1" dirty="0">
                <a:solidFill>
                  <a:srgbClr val="000099"/>
                </a:solidFill>
                <a:latin typeface="Cordia New" pitchFamily="34" charset="-34"/>
                <a:ea typeface="Calibri" pitchFamily="34" charset="0"/>
                <a:cs typeface="Cordia New" pitchFamily="34" charset="-34"/>
              </a:rPr>
              <a:t>สถานการณ์น้ำในลุ่มน้ำเจ้าพระยา  15 พฤศจิกายน </a:t>
            </a:r>
            <a:r>
              <a:rPr lang="th-TH" altLang="zh-CN" sz="1800" b="1" dirty="0">
                <a:solidFill>
                  <a:srgbClr val="000099"/>
                </a:solidFill>
                <a:latin typeface="Cordia New" pitchFamily="34" charset="-34"/>
                <a:ea typeface="SimSun" pitchFamily="2" charset="-122"/>
                <a:cs typeface="Cordia New" pitchFamily="34" charset="-34"/>
              </a:rPr>
              <a:t>2555</a:t>
            </a:r>
            <a:endParaRPr lang="th-TH" altLang="zh-CN" sz="1800" b="1" dirty="0">
              <a:solidFill>
                <a:srgbClr val="000099"/>
              </a:solidFill>
              <a:latin typeface="Cordia New" pitchFamily="34" charset="-34"/>
              <a:ea typeface="Calibri" pitchFamily="34" charset="0"/>
              <a:cs typeface="Cordia New" pitchFamily="34" charset="-34"/>
            </a:endParaRPr>
          </a:p>
          <a:p>
            <a:pPr algn="ctr">
              <a:lnSpc>
                <a:spcPct val="80000"/>
              </a:lnSpc>
              <a:spcBef>
                <a:spcPct val="20000"/>
              </a:spcBef>
              <a:defRPr/>
            </a:pPr>
            <a:r>
              <a:rPr lang="th-TH" altLang="zh-CN" sz="1800" b="1" dirty="0">
                <a:solidFill>
                  <a:srgbClr val="000099"/>
                </a:solidFill>
                <a:latin typeface="Cordia New" pitchFamily="34" charset="-34"/>
                <a:ea typeface="Calibri" pitchFamily="34" charset="0"/>
                <a:cs typeface="Cordia New" pitchFamily="34" charset="-34"/>
              </a:rPr>
              <a:t>เวลา 6.00 น.</a:t>
            </a:r>
            <a:endParaRPr lang="th-TH" sz="1800" b="1" dirty="0">
              <a:solidFill>
                <a:srgbClr val="000099"/>
              </a:solidFill>
              <a:latin typeface="Cordia New" pitchFamily="34" charset="-34"/>
              <a:ea typeface="Calibri" pitchFamily="34" charset="0"/>
              <a:cs typeface="Cordia New" pitchFamily="34" charset="-34"/>
            </a:endParaRPr>
          </a:p>
        </p:txBody>
      </p:sp>
      <p:sp>
        <p:nvSpPr>
          <p:cNvPr id="1228" name="Text Box 186"/>
          <p:cNvSpPr txBox="1">
            <a:spLocks noChangeArrowheads="1"/>
          </p:cNvSpPr>
          <p:nvPr/>
        </p:nvSpPr>
        <p:spPr bwMode="auto">
          <a:xfrm>
            <a:off x="4648200" y="6656388"/>
            <a:ext cx="1223963" cy="274637"/>
          </a:xfrm>
          <a:prstGeom prst="rect">
            <a:avLst/>
          </a:prstGeom>
          <a:noFill/>
          <a:ln w="9525">
            <a:noFill/>
            <a:miter lim="800000"/>
            <a:headEnd/>
            <a:tailEnd/>
          </a:ln>
        </p:spPr>
        <p:txBody>
          <a:bodyPr>
            <a:spAutoFit/>
          </a:bodyPr>
          <a:lstStyle/>
          <a:p>
            <a:pPr>
              <a:spcBef>
                <a:spcPct val="50000"/>
              </a:spcBef>
            </a:pPr>
            <a:r>
              <a:rPr lang="th-TH" sz="1200" b="1" smtClean="0">
                <a:solidFill>
                  <a:srgbClr val="FFFFFF"/>
                </a:solidFill>
                <a:latin typeface="Cordia New" pitchFamily="34" charset="-34"/>
                <a:cs typeface="Cordia New" pitchFamily="34" charset="-34"/>
              </a:rPr>
              <a:t>อ่าวไทย</a:t>
            </a:r>
          </a:p>
        </p:txBody>
      </p:sp>
      <p:sp>
        <p:nvSpPr>
          <p:cNvPr id="21" name="Line 118"/>
          <p:cNvSpPr>
            <a:spLocks noChangeShapeType="1"/>
          </p:cNvSpPr>
          <p:nvPr/>
        </p:nvSpPr>
        <p:spPr bwMode="auto">
          <a:xfrm>
            <a:off x="6569075" y="3290888"/>
            <a:ext cx="0" cy="431800"/>
          </a:xfrm>
          <a:prstGeom prst="line">
            <a:avLst/>
          </a:prstGeom>
          <a:noFill/>
          <a:ln w="38100">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sp>
        <p:nvSpPr>
          <p:cNvPr id="22" name="Line 118"/>
          <p:cNvSpPr>
            <a:spLocks noChangeShapeType="1"/>
          </p:cNvSpPr>
          <p:nvPr/>
        </p:nvSpPr>
        <p:spPr bwMode="auto">
          <a:xfrm>
            <a:off x="4906963" y="3789363"/>
            <a:ext cx="0" cy="431800"/>
          </a:xfrm>
          <a:prstGeom prst="line">
            <a:avLst/>
          </a:prstGeom>
          <a:noFill/>
          <a:ln w="38100">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sp>
        <p:nvSpPr>
          <p:cNvPr id="1231" name="Rectangle 189"/>
          <p:cNvSpPr>
            <a:spLocks noChangeArrowheads="1"/>
          </p:cNvSpPr>
          <p:nvPr/>
        </p:nvSpPr>
        <p:spPr bwMode="auto">
          <a:xfrm>
            <a:off x="6443663" y="2276475"/>
            <a:ext cx="288925" cy="2520950"/>
          </a:xfrm>
          <a:prstGeom prst="rect">
            <a:avLst/>
          </a:prstGeom>
          <a:solidFill>
            <a:schemeClr val="bg1"/>
          </a:solidFill>
          <a:ln w="9525">
            <a:solidFill>
              <a:schemeClr val="bg1"/>
            </a:solid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232" name="Rectangle 190"/>
          <p:cNvSpPr>
            <a:spLocks noChangeArrowheads="1"/>
          </p:cNvSpPr>
          <p:nvPr/>
        </p:nvSpPr>
        <p:spPr bwMode="auto">
          <a:xfrm>
            <a:off x="5580063" y="2276475"/>
            <a:ext cx="1223962" cy="1008063"/>
          </a:xfrm>
          <a:prstGeom prst="rect">
            <a:avLst/>
          </a:prstGeom>
          <a:solidFill>
            <a:schemeClr val="bg1"/>
          </a:solidFill>
          <a:ln w="9525">
            <a:solidFill>
              <a:schemeClr val="bg1"/>
            </a:solid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233" name="Rectangle 191"/>
          <p:cNvSpPr>
            <a:spLocks noChangeArrowheads="1"/>
          </p:cNvSpPr>
          <p:nvPr/>
        </p:nvSpPr>
        <p:spPr bwMode="auto">
          <a:xfrm>
            <a:off x="6896100" y="2824163"/>
            <a:ext cx="215900" cy="431800"/>
          </a:xfrm>
          <a:prstGeom prst="rect">
            <a:avLst/>
          </a:prstGeom>
          <a:solidFill>
            <a:schemeClr val="bg1"/>
          </a:solidFill>
          <a:ln w="9525">
            <a:solidFill>
              <a:schemeClr val="bg1"/>
            </a:solid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234" name="Rectangle 192"/>
          <p:cNvSpPr>
            <a:spLocks noChangeArrowheads="1"/>
          </p:cNvSpPr>
          <p:nvPr/>
        </p:nvSpPr>
        <p:spPr bwMode="auto">
          <a:xfrm>
            <a:off x="5724525" y="2349500"/>
            <a:ext cx="144463" cy="2663825"/>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235" name="Rectangle 194"/>
          <p:cNvSpPr>
            <a:spLocks noChangeArrowheads="1"/>
          </p:cNvSpPr>
          <p:nvPr/>
        </p:nvSpPr>
        <p:spPr bwMode="auto">
          <a:xfrm>
            <a:off x="5148263" y="2349500"/>
            <a:ext cx="719137" cy="215900"/>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236" name="Rectangle 195"/>
          <p:cNvSpPr>
            <a:spLocks noChangeArrowheads="1"/>
          </p:cNvSpPr>
          <p:nvPr/>
        </p:nvSpPr>
        <p:spPr bwMode="auto">
          <a:xfrm>
            <a:off x="5148263" y="3962400"/>
            <a:ext cx="1116012" cy="179388"/>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237" name="TextBox 27"/>
          <p:cNvSpPr txBox="1">
            <a:spLocks noChangeArrowheads="1"/>
          </p:cNvSpPr>
          <p:nvPr/>
        </p:nvSpPr>
        <p:spPr bwMode="auto">
          <a:xfrm>
            <a:off x="4086225" y="3454400"/>
            <a:ext cx="1643063" cy="330200"/>
          </a:xfrm>
          <a:prstGeom prst="rect">
            <a:avLst/>
          </a:prstGeom>
          <a:solidFill>
            <a:schemeClr val="bg1"/>
          </a:solidFill>
          <a:ln w="12700">
            <a:solidFill>
              <a:schemeClr val="tx1"/>
            </a:solidFill>
            <a:miter lim="800000"/>
            <a:headEnd/>
            <a:tailEnd/>
          </a:ln>
        </p:spPr>
        <p:txBody>
          <a:bodyPr lIns="82859" tIns="41427" rIns="82859" bIns="41427">
            <a:spAutoFit/>
          </a:bodyPr>
          <a:lstStyle/>
          <a:p>
            <a:pPr algn="ctr" defTabSz="836613">
              <a:spcBef>
                <a:spcPct val="50000"/>
              </a:spcBef>
            </a:pPr>
            <a:r>
              <a:rPr lang="th-TH" sz="1600" b="1" smtClean="0">
                <a:solidFill>
                  <a:srgbClr val="FF0000"/>
                </a:solidFill>
                <a:latin typeface="Cordia New" pitchFamily="34" charset="-34"/>
                <a:ea typeface="Arial Unicode MS" pitchFamily="34" charset="-128"/>
                <a:cs typeface="Cordia New" pitchFamily="34" charset="-34"/>
              </a:rPr>
              <a:t>วันนี้ 75 </a:t>
            </a:r>
            <a:r>
              <a:rPr lang="th-TH" sz="1600" b="1" smtClean="0">
                <a:solidFill>
                  <a:srgbClr val="0000FF"/>
                </a:solidFill>
                <a:latin typeface="Cordia New" pitchFamily="34" charset="-34"/>
                <a:ea typeface="Arial Unicode MS" pitchFamily="34" charset="-128"/>
                <a:cs typeface="Cordia New" pitchFamily="34" charset="-34"/>
              </a:rPr>
              <a:t>เมื่อวาน 80</a:t>
            </a:r>
          </a:p>
        </p:txBody>
      </p:sp>
      <p:sp>
        <p:nvSpPr>
          <p:cNvPr id="1238" name="Rectangle 197"/>
          <p:cNvSpPr>
            <a:spLocks noChangeArrowheads="1"/>
          </p:cNvSpPr>
          <p:nvPr/>
        </p:nvSpPr>
        <p:spPr bwMode="auto">
          <a:xfrm>
            <a:off x="6253163" y="4446588"/>
            <a:ext cx="263525" cy="504825"/>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239" name="Text Box 95"/>
          <p:cNvSpPr txBox="1">
            <a:spLocks noChangeArrowheads="1"/>
          </p:cNvSpPr>
          <p:nvPr/>
        </p:nvSpPr>
        <p:spPr bwMode="auto">
          <a:xfrm>
            <a:off x="6588125" y="3405188"/>
            <a:ext cx="792163" cy="298450"/>
          </a:xfrm>
          <a:prstGeom prst="rect">
            <a:avLst/>
          </a:prstGeom>
          <a:noFill/>
          <a:ln w="9525" algn="ctr">
            <a:noFill/>
            <a:miter lim="800000"/>
            <a:headEnd/>
            <a:tailEnd/>
          </a:ln>
          <a:effectLst>
            <a:prstShdw prst="shdw17" dist="17961" dir="2700000">
              <a:srgbClr val="6C6158"/>
            </a:prstShdw>
          </a:effectLst>
        </p:spPr>
        <p:txBody>
          <a:bodyPr lIns="82136" tIns="41064" rIns="82136" bIns="41064">
            <a:spAutoFit/>
          </a:bodyPr>
          <a:lstStyle/>
          <a:p>
            <a:pPr>
              <a:spcBef>
                <a:spcPct val="50000"/>
              </a:spcBef>
            </a:pPr>
            <a:r>
              <a:rPr lang="th-TH" sz="1400" b="1" smtClean="0">
                <a:solidFill>
                  <a:srgbClr val="FF3300"/>
                </a:solidFill>
                <a:latin typeface="Cordia New" pitchFamily="34" charset="-34"/>
                <a:cs typeface="Cordia New" pitchFamily="34" charset="-34"/>
              </a:rPr>
              <a:t>จ.ลพบุรี</a:t>
            </a:r>
          </a:p>
        </p:txBody>
      </p:sp>
      <p:sp>
        <p:nvSpPr>
          <p:cNvPr id="1240" name="Rectangle 199"/>
          <p:cNvSpPr>
            <a:spLocks noChangeArrowheads="1"/>
          </p:cNvSpPr>
          <p:nvPr/>
        </p:nvSpPr>
        <p:spPr bwMode="auto">
          <a:xfrm rot="-879908">
            <a:off x="5075238" y="5053013"/>
            <a:ext cx="798512" cy="93662"/>
          </a:xfrm>
          <a:prstGeom prst="rect">
            <a:avLst/>
          </a:prstGeom>
          <a:solidFill>
            <a:srgbClr val="0000FF"/>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12" name="AutoShape 18"/>
          <p:cNvSpPr>
            <a:spLocks noChangeArrowheads="1"/>
          </p:cNvSpPr>
          <p:nvPr/>
        </p:nvSpPr>
        <p:spPr bwMode="auto">
          <a:xfrm rot="10800000" flipH="1">
            <a:off x="5153025" y="2295525"/>
            <a:ext cx="704850" cy="322263"/>
          </a:xfrm>
          <a:prstGeom prst="notchedRightArrow">
            <a:avLst>
              <a:gd name="adj1" fmla="val 50000"/>
              <a:gd name="adj2" fmla="val 54680"/>
            </a:avLst>
          </a:prstGeom>
          <a:solidFill>
            <a:srgbClr val="33CCFF"/>
          </a:solidFill>
          <a:ln w="19050">
            <a:solidFill>
              <a:srgbClr val="33CCFF"/>
            </a:solidFill>
            <a:miter lim="800000"/>
            <a:headEnd/>
            <a:tailEnd/>
          </a:ln>
          <a:scene3d>
            <a:camera prst="orthographicFront"/>
            <a:lightRig rig="threePt" dir="t"/>
          </a:scene3d>
          <a:sp3d>
            <a:bevelT/>
          </a:sp3d>
        </p:spPr>
        <p:txBody>
          <a:bodyPr rot="10800000" wrap="none" lIns="90154" tIns="45075" rIns="90154" bIns="45075" anchor="ctr"/>
          <a:lstStyle/>
          <a:p>
            <a:pPr algn="ctr">
              <a:defRPr/>
            </a:pPr>
            <a:r>
              <a:rPr lang="en-US" sz="2000" b="1" dirty="0">
                <a:solidFill>
                  <a:srgbClr val="000000"/>
                </a:solidFill>
                <a:latin typeface="Cordia New" pitchFamily="34" charset="-34"/>
                <a:ea typeface="Arial Unicode MS" pitchFamily="34" charset="-128"/>
                <a:cs typeface="Cordia New" pitchFamily="34" charset="-34"/>
              </a:rPr>
              <a:t>28</a:t>
            </a:r>
            <a:endParaRPr lang="th-TH" sz="2000" b="1" dirty="0">
              <a:solidFill>
                <a:srgbClr val="000000"/>
              </a:solidFill>
              <a:latin typeface="Cordia New" pitchFamily="34" charset="-34"/>
              <a:ea typeface="Arial Unicode MS" pitchFamily="34" charset="-128"/>
              <a:cs typeface="Cordia New" pitchFamily="34" charset="-34"/>
            </a:endParaRPr>
          </a:p>
        </p:txBody>
      </p:sp>
      <p:sp>
        <p:nvSpPr>
          <p:cNvPr id="1244" name="TextBox 66"/>
          <p:cNvSpPr txBox="1">
            <a:spLocks noChangeArrowheads="1"/>
          </p:cNvSpPr>
          <p:nvPr/>
        </p:nvSpPr>
        <p:spPr bwMode="auto">
          <a:xfrm>
            <a:off x="5210175" y="3967163"/>
            <a:ext cx="438150" cy="276225"/>
          </a:xfrm>
          <a:prstGeom prst="rect">
            <a:avLst/>
          </a:prstGeom>
          <a:noFill/>
          <a:ln w="9525">
            <a:noFill/>
            <a:miter lim="800000"/>
            <a:headEnd/>
            <a:tailEnd/>
          </a:ln>
        </p:spPr>
        <p:txBody>
          <a:bodyPr>
            <a:spAutoFit/>
          </a:bodyPr>
          <a:lstStyle/>
          <a:p>
            <a:r>
              <a:rPr lang="th-TH" sz="1200" b="1" smtClean="0">
                <a:solidFill>
                  <a:srgbClr val="FFFF00"/>
                </a:solidFill>
                <a:latin typeface="Cordia New" pitchFamily="34" charset="-34"/>
                <a:cs typeface="Cordia New" pitchFamily="34" charset="-34"/>
              </a:rPr>
              <a:t> </a:t>
            </a:r>
          </a:p>
        </p:txBody>
      </p:sp>
      <p:sp>
        <p:nvSpPr>
          <p:cNvPr id="1245" name="Text Box 52"/>
          <p:cNvSpPr txBox="1">
            <a:spLocks noChangeArrowheads="1"/>
          </p:cNvSpPr>
          <p:nvPr/>
        </p:nvSpPr>
        <p:spPr bwMode="auto">
          <a:xfrm>
            <a:off x="5102225" y="2555875"/>
            <a:ext cx="936625" cy="304800"/>
          </a:xfrm>
          <a:prstGeom prst="rect">
            <a:avLst/>
          </a:prstGeom>
          <a:noFill/>
          <a:ln w="9525">
            <a:noFill/>
            <a:miter lim="800000"/>
            <a:headEnd/>
            <a:tailEnd/>
          </a:ln>
        </p:spPr>
        <p:txBody>
          <a:bodyPr>
            <a:spAutoFit/>
          </a:bodyPr>
          <a:lstStyle/>
          <a:p>
            <a:pPr>
              <a:spcBef>
                <a:spcPct val="50000"/>
              </a:spcBef>
            </a:pPr>
            <a:r>
              <a:rPr lang="th-TH" sz="1400" b="1" smtClean="0">
                <a:solidFill>
                  <a:srgbClr val="FF3300"/>
                </a:solidFill>
                <a:latin typeface="Cordia New" pitchFamily="34" charset="-34"/>
                <a:cs typeface="Cordia New" pitchFamily="34" charset="-34"/>
              </a:rPr>
              <a:t>จ.ชัยนาท</a:t>
            </a:r>
          </a:p>
        </p:txBody>
      </p:sp>
      <p:sp>
        <p:nvSpPr>
          <p:cNvPr id="1246" name="Rectangle 8"/>
          <p:cNvSpPr>
            <a:spLocks noChangeArrowheads="1"/>
          </p:cNvSpPr>
          <p:nvPr/>
        </p:nvSpPr>
        <p:spPr bwMode="auto">
          <a:xfrm>
            <a:off x="5651500" y="2781300"/>
            <a:ext cx="1155700" cy="576263"/>
          </a:xfrm>
          <a:prstGeom prst="rect">
            <a:avLst/>
          </a:prstGeom>
          <a:solidFill>
            <a:srgbClr val="FFFFFF"/>
          </a:solidFill>
          <a:ln w="25400">
            <a:solidFill>
              <a:srgbClr val="3366FF"/>
            </a:solidFill>
            <a:miter lim="800000"/>
            <a:headEnd/>
            <a:tailEnd/>
          </a:ln>
        </p:spPr>
        <p:txBody>
          <a:bodyPr wrap="none" lIns="90154" tIns="45075" rIns="90154" bIns="45075" anchor="ctr"/>
          <a:lstStyle/>
          <a:p>
            <a:pPr algn="ctr"/>
            <a:r>
              <a:rPr lang="en-US" sz="3200" b="1" smtClean="0">
                <a:solidFill>
                  <a:srgbClr val="000000"/>
                </a:solidFill>
                <a:latin typeface="Cordia New" pitchFamily="34" charset="-34"/>
                <a:cs typeface="Cordia New" pitchFamily="34" charset="-34"/>
              </a:rPr>
              <a:t> </a:t>
            </a:r>
            <a:endParaRPr lang="th-TH" sz="3200" b="1" smtClean="0">
              <a:solidFill>
                <a:srgbClr val="000000"/>
              </a:solidFill>
              <a:latin typeface="Cordia New" pitchFamily="34" charset="-34"/>
              <a:cs typeface="Cordia New" pitchFamily="34" charset="-34"/>
            </a:endParaRPr>
          </a:p>
        </p:txBody>
      </p:sp>
      <p:sp>
        <p:nvSpPr>
          <p:cNvPr id="1247" name="Rectangle 60"/>
          <p:cNvSpPr>
            <a:spLocks noChangeArrowheads="1"/>
          </p:cNvSpPr>
          <p:nvPr/>
        </p:nvSpPr>
        <p:spPr bwMode="auto">
          <a:xfrm>
            <a:off x="5186363" y="2714625"/>
            <a:ext cx="2124075" cy="701675"/>
          </a:xfrm>
          <a:prstGeom prst="rect">
            <a:avLst/>
          </a:prstGeom>
          <a:noFill/>
          <a:ln w="9525">
            <a:noFill/>
            <a:miter lim="800000"/>
            <a:headEnd/>
            <a:tailEnd/>
          </a:ln>
        </p:spPr>
        <p:txBody>
          <a:bodyPr>
            <a:spAutoFit/>
          </a:bodyPr>
          <a:lstStyle/>
          <a:p>
            <a:pPr algn="ctr"/>
            <a:r>
              <a:rPr lang="th-TH" sz="1300" b="1" smtClean="0">
                <a:solidFill>
                  <a:srgbClr val="333399"/>
                </a:solidFill>
                <a:latin typeface="Cordia New" pitchFamily="34" charset="-34"/>
                <a:ea typeface="Arial Unicode MS" pitchFamily="34" charset="-128"/>
                <a:cs typeface="Cordia New" pitchFamily="34" charset="-34"/>
              </a:rPr>
              <a:t>คลองชัยนาท-อยุธยา</a:t>
            </a:r>
          </a:p>
          <a:p>
            <a:pPr algn="ctr"/>
            <a:r>
              <a:rPr lang="th-TH" sz="1300" b="1" smtClean="0">
                <a:solidFill>
                  <a:srgbClr val="333399"/>
                </a:solidFill>
                <a:latin typeface="Cordia New" pitchFamily="34" charset="-34"/>
                <a:ea typeface="Arial Unicode MS" pitchFamily="34" charset="-128"/>
                <a:cs typeface="Cordia New" pitchFamily="34" charset="-34"/>
              </a:rPr>
              <a:t>ความยาว120 กิโลเมตร</a:t>
            </a:r>
          </a:p>
          <a:p>
            <a:pPr algn="ctr"/>
            <a:r>
              <a:rPr lang="en-US" sz="1300" b="1" smtClean="0">
                <a:solidFill>
                  <a:srgbClr val="333399"/>
                </a:solidFill>
                <a:latin typeface="Cordia New" pitchFamily="34" charset="-34"/>
                <a:ea typeface="Arial Unicode MS" pitchFamily="34" charset="-128"/>
                <a:cs typeface="Cordia New" pitchFamily="34" charset="-34"/>
              </a:rPr>
              <a:t>Qmax=65</a:t>
            </a:r>
            <a:r>
              <a:rPr lang="th-TH" sz="1300" b="1" smtClean="0">
                <a:solidFill>
                  <a:srgbClr val="333399"/>
                </a:solidFill>
                <a:latin typeface="Cordia New" pitchFamily="34" charset="-34"/>
                <a:ea typeface="Arial Unicode MS" pitchFamily="34" charset="-128"/>
                <a:cs typeface="Cordia New" pitchFamily="34" charset="-34"/>
              </a:rPr>
              <a:t> ม.</a:t>
            </a:r>
            <a:r>
              <a:rPr lang="en-US" sz="1300" b="1" baseline="30000" smtClean="0">
                <a:solidFill>
                  <a:srgbClr val="333399"/>
                </a:solidFill>
                <a:latin typeface="Cordia New" pitchFamily="34" charset="-34"/>
                <a:ea typeface="Arial Unicode MS" pitchFamily="34" charset="-128"/>
                <a:cs typeface="Cordia New" pitchFamily="34" charset="-34"/>
              </a:rPr>
              <a:t>3</a:t>
            </a:r>
            <a:r>
              <a:rPr lang="th-TH" sz="1300" b="1" smtClean="0">
                <a:solidFill>
                  <a:srgbClr val="333399"/>
                </a:solidFill>
                <a:latin typeface="Cordia New" pitchFamily="34" charset="-34"/>
                <a:ea typeface="Arial Unicode MS" pitchFamily="34" charset="-128"/>
                <a:cs typeface="Cordia New" pitchFamily="34" charset="-34"/>
              </a:rPr>
              <a:t>/วินาที</a:t>
            </a:r>
            <a:r>
              <a:rPr lang="th-TH" sz="1400" b="1" smtClean="0">
                <a:solidFill>
                  <a:srgbClr val="333399"/>
                </a:solidFill>
                <a:latin typeface="Cordia New" pitchFamily="34" charset="-34"/>
                <a:ea typeface="Arial Unicode MS" pitchFamily="34" charset="-128"/>
                <a:cs typeface="Cordia New" pitchFamily="34" charset="-34"/>
              </a:rPr>
              <a:t> </a:t>
            </a:r>
          </a:p>
        </p:txBody>
      </p:sp>
      <p:sp>
        <p:nvSpPr>
          <p:cNvPr id="1248" name="Line 123"/>
          <p:cNvSpPr>
            <a:spLocks noChangeShapeType="1"/>
          </p:cNvSpPr>
          <p:nvPr/>
        </p:nvSpPr>
        <p:spPr bwMode="auto">
          <a:xfrm>
            <a:off x="5168900" y="4052888"/>
            <a:ext cx="161925" cy="4762"/>
          </a:xfrm>
          <a:prstGeom prst="line">
            <a:avLst/>
          </a:prstGeom>
          <a:noFill/>
          <a:ln w="28575">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sp>
        <p:nvSpPr>
          <p:cNvPr id="1249" name="Line 124"/>
          <p:cNvSpPr>
            <a:spLocks noChangeShapeType="1"/>
          </p:cNvSpPr>
          <p:nvPr/>
        </p:nvSpPr>
        <p:spPr bwMode="auto">
          <a:xfrm>
            <a:off x="5149850" y="4559300"/>
            <a:ext cx="179388" cy="0"/>
          </a:xfrm>
          <a:prstGeom prst="line">
            <a:avLst/>
          </a:prstGeom>
          <a:noFill/>
          <a:ln w="28575">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sp>
        <p:nvSpPr>
          <p:cNvPr id="26" name="Line 118"/>
          <p:cNvSpPr>
            <a:spLocks noChangeShapeType="1"/>
          </p:cNvSpPr>
          <p:nvPr/>
        </p:nvSpPr>
        <p:spPr bwMode="auto">
          <a:xfrm>
            <a:off x="4932363" y="6381750"/>
            <a:ext cx="0" cy="287338"/>
          </a:xfrm>
          <a:prstGeom prst="line">
            <a:avLst/>
          </a:prstGeom>
          <a:noFill/>
          <a:ln w="38100">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sp>
        <p:nvSpPr>
          <p:cNvPr id="1251" name="Text Box 209"/>
          <p:cNvSpPr txBox="1">
            <a:spLocks noChangeArrowheads="1"/>
          </p:cNvSpPr>
          <p:nvPr/>
        </p:nvSpPr>
        <p:spPr bwMode="auto">
          <a:xfrm>
            <a:off x="5572125" y="6650038"/>
            <a:ext cx="3571875" cy="276225"/>
          </a:xfrm>
          <a:prstGeom prst="rect">
            <a:avLst/>
          </a:prstGeom>
          <a:noFill/>
          <a:ln w="9525">
            <a:noFill/>
            <a:miter lim="800000"/>
            <a:headEnd/>
            <a:tailEnd/>
          </a:ln>
        </p:spPr>
        <p:txBody>
          <a:bodyPr>
            <a:spAutoFit/>
          </a:bodyPr>
          <a:lstStyle/>
          <a:p>
            <a:pPr algn="r">
              <a:spcBef>
                <a:spcPct val="50000"/>
              </a:spcBef>
            </a:pPr>
            <a:r>
              <a:rPr lang="th-TH" sz="1200" b="1" smtClean="0">
                <a:solidFill>
                  <a:srgbClr val="FFFFFF"/>
                </a:solidFill>
                <a:latin typeface="Cordia New" pitchFamily="34" charset="-34"/>
                <a:cs typeface="Cordia New" pitchFamily="34" charset="-34"/>
              </a:rPr>
              <a:t>หมายเหตุ </a:t>
            </a:r>
            <a:r>
              <a:rPr lang="en-US" sz="1200" b="1" smtClean="0">
                <a:solidFill>
                  <a:srgbClr val="FFFFFF"/>
                </a:solidFill>
                <a:latin typeface="Cordia New" pitchFamily="34" charset="-34"/>
                <a:cs typeface="Cordia New" pitchFamily="34" charset="-34"/>
              </a:rPr>
              <a:t>: </a:t>
            </a:r>
            <a:r>
              <a:rPr lang="th-TH" sz="1200" b="1" smtClean="0">
                <a:solidFill>
                  <a:srgbClr val="FFFFFF"/>
                </a:solidFill>
                <a:latin typeface="Cordia New" pitchFamily="34" charset="-34"/>
                <a:cs typeface="Cordia New" pitchFamily="34" charset="-34"/>
              </a:rPr>
              <a:t>ปริมาณน้ำไหลผ่าน มีหน่วยเป็น ลูกบาศก์เมตรต่อวินาที</a:t>
            </a:r>
          </a:p>
        </p:txBody>
      </p:sp>
      <p:sp>
        <p:nvSpPr>
          <p:cNvPr id="1252" name="TextBox 57"/>
          <p:cNvSpPr txBox="1">
            <a:spLocks noChangeArrowheads="1"/>
          </p:cNvSpPr>
          <p:nvPr/>
        </p:nvSpPr>
        <p:spPr bwMode="auto">
          <a:xfrm>
            <a:off x="5130800" y="2114550"/>
            <a:ext cx="962025" cy="276225"/>
          </a:xfrm>
          <a:prstGeom prst="rect">
            <a:avLst/>
          </a:prstGeom>
          <a:noFill/>
          <a:ln w="9525">
            <a:noFill/>
            <a:miter lim="800000"/>
            <a:headEnd/>
            <a:tailEnd/>
          </a:ln>
        </p:spPr>
        <p:txBody>
          <a:bodyPr>
            <a:spAutoFit/>
          </a:bodyPr>
          <a:lstStyle/>
          <a:p>
            <a:r>
              <a:rPr lang="th-TH" sz="1200" b="1" smtClean="0">
                <a:solidFill>
                  <a:srgbClr val="000000"/>
                </a:solidFill>
                <a:latin typeface="Cordia New" pitchFamily="34" charset="-34"/>
                <a:cs typeface="Cordia New" pitchFamily="34" charset="-34"/>
              </a:rPr>
              <a:t>ปตร.มหาราช</a:t>
            </a:r>
          </a:p>
        </p:txBody>
      </p:sp>
      <p:sp>
        <p:nvSpPr>
          <p:cNvPr id="1253" name="Rectangle 211"/>
          <p:cNvSpPr>
            <a:spLocks noChangeArrowheads="1"/>
          </p:cNvSpPr>
          <p:nvPr/>
        </p:nvSpPr>
        <p:spPr bwMode="auto">
          <a:xfrm>
            <a:off x="2022475" y="3141663"/>
            <a:ext cx="144463" cy="287337"/>
          </a:xfrm>
          <a:prstGeom prst="rect">
            <a:avLst/>
          </a:prstGeom>
          <a:solidFill>
            <a:schemeClr val="bg1"/>
          </a:solidFill>
          <a:ln w="9525">
            <a:noFill/>
            <a:miter lim="800000"/>
            <a:headEnd/>
            <a:tailEnd/>
          </a:ln>
        </p:spPr>
        <p:txBody>
          <a:bodyPr wrap="none" anchor="ctr"/>
          <a:lstStyle/>
          <a:p>
            <a:endParaRPr lang="th-TH" sz="3200" b="1" smtClean="0">
              <a:solidFill>
                <a:srgbClr val="000000"/>
              </a:solidFill>
              <a:latin typeface="Cordia New" pitchFamily="34" charset="-34"/>
              <a:cs typeface="Cordia New" pitchFamily="34" charset="-34"/>
            </a:endParaRPr>
          </a:p>
        </p:txBody>
      </p:sp>
      <p:sp>
        <p:nvSpPr>
          <p:cNvPr id="27" name="Line 116"/>
          <p:cNvSpPr>
            <a:spLocks noChangeShapeType="1"/>
          </p:cNvSpPr>
          <p:nvPr/>
        </p:nvSpPr>
        <p:spPr bwMode="auto">
          <a:xfrm flipH="1">
            <a:off x="2819400" y="4508500"/>
            <a:ext cx="0" cy="576263"/>
          </a:xfrm>
          <a:prstGeom prst="line">
            <a:avLst/>
          </a:prstGeom>
          <a:noFill/>
          <a:ln w="38100">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sp>
        <p:nvSpPr>
          <p:cNvPr id="28" name="Line 116"/>
          <p:cNvSpPr>
            <a:spLocks noChangeShapeType="1"/>
          </p:cNvSpPr>
          <p:nvPr/>
        </p:nvSpPr>
        <p:spPr bwMode="auto">
          <a:xfrm flipH="1">
            <a:off x="4000500" y="3273425"/>
            <a:ext cx="0" cy="576263"/>
          </a:xfrm>
          <a:prstGeom prst="line">
            <a:avLst/>
          </a:prstGeom>
          <a:noFill/>
          <a:ln w="38100">
            <a:solidFill>
              <a:schemeClr val="bg1"/>
            </a:solidFill>
            <a:round/>
            <a:headEnd/>
            <a:tailEnd type="triangle" w="med" len="med"/>
          </a:ln>
        </p:spPr>
        <p:txBody>
          <a:bodyPr/>
          <a:lstStyle/>
          <a:p>
            <a:endParaRPr lang="th-TH" sz="3200" b="1" i="1" smtClean="0">
              <a:solidFill>
                <a:srgbClr val="000000"/>
              </a:solidFill>
              <a:latin typeface="Times New Roman" pitchFamily="18" charset="0"/>
              <a:cs typeface="Calibri" pitchFamily="34" charset="0"/>
            </a:endParaRPr>
          </a:p>
        </p:txBody>
      </p:sp>
      <p:cxnSp>
        <p:nvCxnSpPr>
          <p:cNvPr id="215" name="Straight Arrow Connector 214"/>
          <p:cNvCxnSpPr/>
          <p:nvPr/>
        </p:nvCxnSpPr>
        <p:spPr>
          <a:xfrm>
            <a:off x="2643188" y="571500"/>
            <a:ext cx="2000250" cy="0"/>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57" name="TextBox 213"/>
          <p:cNvSpPr txBox="1">
            <a:spLocks noChangeArrowheads="1"/>
          </p:cNvSpPr>
          <p:nvPr/>
        </p:nvSpPr>
        <p:spPr bwMode="auto">
          <a:xfrm rot="-994868">
            <a:off x="5330825" y="5141913"/>
            <a:ext cx="1549400" cy="307975"/>
          </a:xfrm>
          <a:prstGeom prst="rect">
            <a:avLst/>
          </a:prstGeom>
          <a:noFill/>
          <a:ln w="9525">
            <a:noFill/>
            <a:miter lim="800000"/>
            <a:headEnd/>
            <a:tailEnd/>
          </a:ln>
        </p:spPr>
        <p:txBody>
          <a:bodyPr>
            <a:spAutoFit/>
          </a:bodyPr>
          <a:lstStyle/>
          <a:p>
            <a:pPr algn="r"/>
            <a:r>
              <a:rPr lang="th-TH" sz="1400" b="1" smtClean="0">
                <a:solidFill>
                  <a:srgbClr val="FFFF00"/>
                </a:solidFill>
                <a:latin typeface="Cordia New" pitchFamily="34" charset="-34"/>
                <a:cs typeface="Cordia New" pitchFamily="34" charset="-34"/>
              </a:rPr>
              <a:t>ปิดการระบาย   </a:t>
            </a:r>
            <a:endParaRPr lang="th-TH" sz="1800" b="1" u="sng" smtClean="0">
              <a:solidFill>
                <a:srgbClr val="FFFF00"/>
              </a:solidFill>
              <a:latin typeface="Cordia New" pitchFamily="34" charset="-34"/>
              <a:cs typeface="Cordia New" pitchFamily="34" charset="-34"/>
            </a:endParaRPr>
          </a:p>
        </p:txBody>
      </p:sp>
      <p:sp>
        <p:nvSpPr>
          <p:cNvPr id="1258" name="Rectangle 207"/>
          <p:cNvSpPr>
            <a:spLocks noChangeArrowheads="1"/>
          </p:cNvSpPr>
          <p:nvPr/>
        </p:nvSpPr>
        <p:spPr bwMode="auto">
          <a:xfrm>
            <a:off x="2000250" y="3357563"/>
            <a:ext cx="1300163" cy="668337"/>
          </a:xfrm>
          <a:prstGeom prst="rect">
            <a:avLst/>
          </a:prstGeom>
          <a:solidFill>
            <a:schemeClr val="bg1"/>
          </a:solidFill>
          <a:ln w="9525">
            <a:solidFill>
              <a:schemeClr val="tx1"/>
            </a:solidFill>
            <a:miter lim="800000"/>
            <a:headEnd/>
            <a:tailEnd/>
          </a:ln>
        </p:spPr>
        <p:txBody>
          <a:bodyPr wrap="none" anchor="ctr"/>
          <a:lstStyle/>
          <a:p>
            <a:pPr algn="ctr"/>
            <a:r>
              <a:rPr lang="th-TH" sz="1200" b="1" smtClean="0">
                <a:solidFill>
                  <a:srgbClr val="333399"/>
                </a:solidFill>
                <a:latin typeface="Cordia New" pitchFamily="34" charset="-34"/>
                <a:cs typeface="Cordia New" pitchFamily="34" charset="-34"/>
              </a:rPr>
              <a:t>แม่น้ำสุพรรณ</a:t>
            </a:r>
          </a:p>
          <a:p>
            <a:pPr algn="ctr"/>
            <a:r>
              <a:rPr lang="th-TH" sz="1200" b="1" smtClean="0">
                <a:solidFill>
                  <a:srgbClr val="333399"/>
                </a:solidFill>
                <a:latin typeface="Cordia New" pitchFamily="34" charset="-34"/>
                <a:cs typeface="Cordia New" pitchFamily="34" charset="-34"/>
              </a:rPr>
              <a:t>ความยาว 320 กม.</a:t>
            </a:r>
          </a:p>
          <a:p>
            <a:pPr algn="ctr"/>
            <a:r>
              <a:rPr lang="en-US" sz="1200" b="1" smtClean="0">
                <a:solidFill>
                  <a:srgbClr val="333399"/>
                </a:solidFill>
                <a:latin typeface="Cordia New" pitchFamily="34" charset="-34"/>
                <a:cs typeface="Cordia New" pitchFamily="34" charset="-34"/>
              </a:rPr>
              <a:t>Qmax = 200 </a:t>
            </a:r>
            <a:r>
              <a:rPr lang="th-TH" sz="1200" b="1" smtClean="0">
                <a:solidFill>
                  <a:srgbClr val="333399"/>
                </a:solidFill>
                <a:latin typeface="Cordia New" pitchFamily="34" charset="-34"/>
                <a:cs typeface="Cordia New" pitchFamily="34" charset="-34"/>
              </a:rPr>
              <a:t>ม</a:t>
            </a:r>
            <a:r>
              <a:rPr lang="th-TH" sz="1200" b="1" baseline="30000" smtClean="0">
                <a:solidFill>
                  <a:srgbClr val="333399"/>
                </a:solidFill>
                <a:latin typeface="Cordia New" pitchFamily="34" charset="-34"/>
                <a:cs typeface="Cordia New" pitchFamily="34" charset="-34"/>
              </a:rPr>
              <a:t>3</a:t>
            </a:r>
            <a:r>
              <a:rPr lang="th-TH" sz="1200" b="1" smtClean="0">
                <a:solidFill>
                  <a:srgbClr val="333399"/>
                </a:solidFill>
                <a:latin typeface="Cordia New" pitchFamily="34" charset="-34"/>
                <a:cs typeface="Cordia New" pitchFamily="34" charset="-34"/>
              </a:rPr>
              <a:t>/วินาที</a:t>
            </a:r>
          </a:p>
        </p:txBody>
      </p:sp>
      <p:sp>
        <p:nvSpPr>
          <p:cNvPr id="1259" name="TextBox 68"/>
          <p:cNvSpPr txBox="1">
            <a:spLocks noChangeArrowheads="1"/>
          </p:cNvSpPr>
          <p:nvPr/>
        </p:nvSpPr>
        <p:spPr bwMode="auto">
          <a:xfrm>
            <a:off x="5170488" y="3921125"/>
            <a:ext cx="649287" cy="307975"/>
          </a:xfrm>
          <a:prstGeom prst="rect">
            <a:avLst/>
          </a:prstGeom>
          <a:noFill/>
          <a:ln w="9525">
            <a:noFill/>
            <a:miter lim="800000"/>
            <a:headEnd/>
            <a:tailEnd/>
          </a:ln>
        </p:spPr>
        <p:txBody>
          <a:bodyPr>
            <a:spAutoFit/>
          </a:bodyPr>
          <a:lstStyle/>
          <a:p>
            <a:r>
              <a:rPr lang="en-US" sz="1400" b="1" smtClean="0">
                <a:solidFill>
                  <a:srgbClr val="FFFF00"/>
                </a:solidFill>
                <a:latin typeface="Cordia New" pitchFamily="34" charset="-34"/>
                <a:cs typeface="Cordia New" pitchFamily="34" charset="-34"/>
              </a:rPr>
              <a:t>   </a:t>
            </a:r>
            <a:r>
              <a:rPr lang="th-TH" sz="1400" b="1" smtClean="0">
                <a:solidFill>
                  <a:srgbClr val="FFFF00"/>
                </a:solidFill>
                <a:latin typeface="Cordia New" pitchFamily="34" charset="-34"/>
                <a:cs typeface="Cordia New" pitchFamily="34" charset="-34"/>
              </a:rPr>
              <a:t>ปิด</a:t>
            </a:r>
          </a:p>
        </p:txBody>
      </p:sp>
      <p:grpSp>
        <p:nvGrpSpPr>
          <p:cNvPr id="15" name="Group 217"/>
          <p:cNvGrpSpPr>
            <a:grpSpLocks/>
          </p:cNvGrpSpPr>
          <p:nvPr/>
        </p:nvGrpSpPr>
        <p:grpSpPr bwMode="auto">
          <a:xfrm>
            <a:off x="6054725" y="3929063"/>
            <a:ext cx="322263" cy="1222375"/>
            <a:chOff x="6054946" y="4000504"/>
            <a:chExt cx="322686" cy="1143062"/>
          </a:xfrm>
        </p:grpSpPr>
        <p:sp>
          <p:nvSpPr>
            <p:cNvPr id="216" name="Rectangle 215"/>
            <p:cNvSpPr/>
            <p:nvPr/>
          </p:nvSpPr>
          <p:spPr>
            <a:xfrm>
              <a:off x="6054946" y="4033163"/>
              <a:ext cx="179623" cy="111040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3200" b="1">
                <a:solidFill>
                  <a:srgbClr val="FFFFFF"/>
                </a:solidFill>
              </a:endParaRPr>
            </a:p>
          </p:txBody>
        </p:sp>
        <p:sp>
          <p:nvSpPr>
            <p:cNvPr id="217" name="Rectangle 216"/>
            <p:cNvSpPr/>
            <p:nvPr/>
          </p:nvSpPr>
          <p:spPr>
            <a:xfrm>
              <a:off x="6234569" y="4000504"/>
              <a:ext cx="143063" cy="10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3200" b="1">
                <a:solidFill>
                  <a:srgbClr val="FFFFFF"/>
                </a:solidFill>
              </a:endParaRPr>
            </a:p>
          </p:txBody>
        </p:sp>
      </p:grpSp>
      <p:sp>
        <p:nvSpPr>
          <p:cNvPr id="219" name="Rectangle 218"/>
          <p:cNvSpPr/>
          <p:nvPr/>
        </p:nvSpPr>
        <p:spPr>
          <a:xfrm>
            <a:off x="5500688" y="5143500"/>
            <a:ext cx="357187"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3200" b="1">
              <a:solidFill>
                <a:srgbClr val="FFFFFF"/>
              </a:solidFill>
            </a:endParaRPr>
          </a:p>
        </p:txBody>
      </p:sp>
      <p:sp>
        <p:nvSpPr>
          <p:cNvPr id="1262" name="Text Box 92"/>
          <p:cNvSpPr txBox="1">
            <a:spLocks noChangeArrowheads="1"/>
          </p:cNvSpPr>
          <p:nvPr/>
        </p:nvSpPr>
        <p:spPr bwMode="auto">
          <a:xfrm>
            <a:off x="5518150" y="3943350"/>
            <a:ext cx="1584325" cy="234950"/>
          </a:xfrm>
          <a:prstGeom prst="rect">
            <a:avLst/>
          </a:prstGeom>
          <a:noFill/>
          <a:ln w="9525" algn="ctr">
            <a:noFill/>
            <a:miter lim="800000"/>
            <a:headEnd/>
            <a:tailEnd/>
          </a:ln>
        </p:spPr>
        <p:txBody>
          <a:bodyPr lIns="82136" tIns="41064" rIns="82136" bIns="41064">
            <a:spAutoFit/>
          </a:bodyPr>
          <a:lstStyle/>
          <a:p>
            <a:pPr>
              <a:spcBef>
                <a:spcPct val="50000"/>
              </a:spcBef>
            </a:pPr>
            <a:r>
              <a:rPr lang="th-TH" sz="1000" b="1" smtClean="0">
                <a:solidFill>
                  <a:srgbClr val="FFFFFF"/>
                </a:solidFill>
                <a:latin typeface="Cordia New" pitchFamily="34" charset="-34"/>
                <a:cs typeface="Cordia New" pitchFamily="34" charset="-34"/>
              </a:rPr>
              <a:t> (</a:t>
            </a:r>
            <a:r>
              <a:rPr lang="en-US" sz="1000" b="1" smtClean="0">
                <a:solidFill>
                  <a:srgbClr val="FFFFFF"/>
                </a:solidFill>
                <a:latin typeface="Cordia New" pitchFamily="34" charset="-34"/>
                <a:cs typeface="Cordia New" pitchFamily="34" charset="-34"/>
              </a:rPr>
              <a:t>Qmax = 150</a:t>
            </a:r>
            <a:r>
              <a:rPr lang="th-TH" sz="1000" b="1" smtClean="0">
                <a:solidFill>
                  <a:srgbClr val="FFFFFF"/>
                </a:solidFill>
                <a:latin typeface="Cordia New" pitchFamily="34" charset="-34"/>
                <a:cs typeface="Cordia New" pitchFamily="34" charset="-34"/>
              </a:rPr>
              <a:t>)</a:t>
            </a:r>
          </a:p>
        </p:txBody>
      </p:sp>
      <p:sp>
        <p:nvSpPr>
          <p:cNvPr id="1263" name="Text Box 91"/>
          <p:cNvSpPr txBox="1">
            <a:spLocks noChangeArrowheads="1"/>
          </p:cNvSpPr>
          <p:nvPr/>
        </p:nvSpPr>
        <p:spPr bwMode="auto">
          <a:xfrm>
            <a:off x="5557838" y="4421188"/>
            <a:ext cx="1584325" cy="234950"/>
          </a:xfrm>
          <a:prstGeom prst="rect">
            <a:avLst/>
          </a:prstGeom>
          <a:noFill/>
          <a:ln w="9525" algn="ctr">
            <a:noFill/>
            <a:miter lim="800000"/>
            <a:headEnd/>
            <a:tailEnd/>
          </a:ln>
        </p:spPr>
        <p:txBody>
          <a:bodyPr lIns="82136" tIns="41064" rIns="82136" bIns="41064">
            <a:spAutoFit/>
          </a:bodyPr>
          <a:lstStyle/>
          <a:p>
            <a:pPr>
              <a:spcBef>
                <a:spcPct val="50000"/>
              </a:spcBef>
            </a:pPr>
            <a:r>
              <a:rPr lang="th-TH" sz="1000" b="1" smtClean="0">
                <a:solidFill>
                  <a:srgbClr val="FFFFFF"/>
                </a:solidFill>
                <a:latin typeface="Cordia New" pitchFamily="34" charset="-34"/>
                <a:cs typeface="Cordia New" pitchFamily="34" charset="-34"/>
              </a:rPr>
              <a:t>(</a:t>
            </a:r>
            <a:r>
              <a:rPr lang="en-US" sz="1000" b="1" smtClean="0">
                <a:solidFill>
                  <a:srgbClr val="FFFFFF"/>
                </a:solidFill>
                <a:latin typeface="Cordia New" pitchFamily="34" charset="-34"/>
                <a:cs typeface="Cordia New" pitchFamily="34" charset="-34"/>
              </a:rPr>
              <a:t>Qmax = 100)</a:t>
            </a:r>
            <a:endParaRPr lang="th-TH" sz="1000" b="1" smtClean="0">
              <a:solidFill>
                <a:srgbClr val="FFFFFF"/>
              </a:solidFill>
              <a:latin typeface="Cordia New" pitchFamily="34" charset="-34"/>
              <a:cs typeface="Cordia New" pitchFamily="34" charset="-34"/>
            </a:endParaRPr>
          </a:p>
        </p:txBody>
      </p:sp>
      <p:sp>
        <p:nvSpPr>
          <p:cNvPr id="220" name="Rectangle 219"/>
          <p:cNvSpPr/>
          <p:nvPr/>
        </p:nvSpPr>
        <p:spPr>
          <a:xfrm>
            <a:off x="5392738" y="4375150"/>
            <a:ext cx="285750" cy="7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3200" b="1">
              <a:solidFill>
                <a:srgbClr val="FFFFFF"/>
              </a:solidFill>
            </a:endParaRPr>
          </a:p>
        </p:txBody>
      </p:sp>
      <p:sp>
        <p:nvSpPr>
          <p:cNvPr id="1265" name="Text Box 65"/>
          <p:cNvSpPr txBox="1">
            <a:spLocks noChangeArrowheads="1"/>
          </p:cNvSpPr>
          <p:nvPr/>
        </p:nvSpPr>
        <p:spPr bwMode="auto">
          <a:xfrm rot="-5400000">
            <a:off x="5214144" y="3864769"/>
            <a:ext cx="415925" cy="877887"/>
          </a:xfrm>
          <a:prstGeom prst="rect">
            <a:avLst/>
          </a:prstGeom>
          <a:noFill/>
          <a:ln w="9525">
            <a:noFill/>
            <a:miter lim="800000"/>
            <a:headEnd/>
            <a:tailEnd/>
          </a:ln>
        </p:spPr>
        <p:txBody>
          <a:bodyPr vert="eaVert">
            <a:spAutoFit/>
          </a:bodyPr>
          <a:lstStyle/>
          <a:p>
            <a:pPr algn="ctr">
              <a:lnSpc>
                <a:spcPct val="50000"/>
              </a:lnSpc>
              <a:spcBef>
                <a:spcPct val="50000"/>
              </a:spcBef>
            </a:pPr>
            <a:r>
              <a:rPr lang="th-TH" sz="1000" b="1" smtClean="0">
                <a:solidFill>
                  <a:srgbClr val="3333FF"/>
                </a:solidFill>
                <a:latin typeface="Cordia New" pitchFamily="34" charset="-34"/>
                <a:cs typeface="Cordia New" pitchFamily="34" charset="-34"/>
              </a:rPr>
              <a:t>ปตร.</a:t>
            </a:r>
          </a:p>
          <a:p>
            <a:pPr algn="ctr">
              <a:lnSpc>
                <a:spcPct val="50000"/>
              </a:lnSpc>
              <a:spcBef>
                <a:spcPct val="50000"/>
              </a:spcBef>
            </a:pPr>
            <a:r>
              <a:rPr lang="th-TH" sz="1000" b="1" smtClean="0">
                <a:solidFill>
                  <a:srgbClr val="3333FF"/>
                </a:solidFill>
                <a:latin typeface="Cordia New" pitchFamily="34" charset="-34"/>
                <a:cs typeface="Cordia New" pitchFamily="34" charset="-34"/>
              </a:rPr>
              <a:t>แม่น้ำลพบุรี</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grpId="0" nodeType="afterEffect">
                                  <p:stCondLst>
                                    <p:cond delay="0"/>
                                  </p:stCondLst>
                                  <p:iterate type="lt">
                                    <p:tmPct val="10000"/>
                                  </p:iterate>
                                  <p:childTnLst>
                                    <p:set>
                                      <p:cBhvr>
                                        <p:cTn id="6" dur="1" fill="hold">
                                          <p:stCondLst>
                                            <p:cond delay="0"/>
                                          </p:stCondLst>
                                        </p:cTn>
                                        <p:tgtEl>
                                          <p:spTgt spid="388112"/>
                                        </p:tgtEl>
                                        <p:attrNameLst>
                                          <p:attrName>style.visibility</p:attrName>
                                        </p:attrNameLst>
                                      </p:cBhvr>
                                      <p:to>
                                        <p:strVal val="visible"/>
                                      </p:to>
                                    </p:set>
                                    <p:animEffect transition="in" filter="wipe(up)">
                                      <p:cBhvr>
                                        <p:cTn id="7" dur="2000"/>
                                        <p:tgtEl>
                                          <p:spTgt spid="388112"/>
                                        </p:tgtEl>
                                      </p:cBhvr>
                                    </p:animEffect>
                                  </p:childTnLst>
                                </p:cTn>
                              </p:par>
                            </p:childTnLst>
                          </p:cTn>
                        </p:par>
                        <p:par>
                          <p:cTn id="8" fill="hold">
                            <p:stCondLst>
                              <p:cond delay="1800"/>
                            </p:stCondLst>
                            <p:childTnLst>
                              <p:par>
                                <p:cTn id="9" presetID="22" presetClass="entr" presetSubtype="8" repeatCount="indefinite" fill="hold" grpId="0" nodeType="afterEffect">
                                  <p:stCondLst>
                                    <p:cond delay="0"/>
                                  </p:stCondLst>
                                  <p:endCondLst>
                                    <p:cond evt="onNext" delay="0">
                                      <p:tgtEl>
                                        <p:sldTgt/>
                                      </p:tgtEl>
                                    </p:cond>
                                  </p:endCondLst>
                                  <p:childTnLst>
                                    <p:set>
                                      <p:cBhvr>
                                        <p:cTn id="10" dur="1" fill="hold">
                                          <p:stCondLst>
                                            <p:cond delay="0"/>
                                          </p:stCondLst>
                                        </p:cTn>
                                        <p:tgtEl>
                                          <p:spTgt spid="24">
                                            <p:bg/>
                                          </p:spTgt>
                                        </p:tgtEl>
                                        <p:attrNameLst>
                                          <p:attrName>style.visibility</p:attrName>
                                        </p:attrNameLst>
                                      </p:cBhvr>
                                      <p:to>
                                        <p:strVal val="visible"/>
                                      </p:to>
                                    </p:set>
                                    <p:animEffect transition="in" filter="wipe(left)">
                                      <p:cBhvr>
                                        <p:cTn id="11" dur="2000"/>
                                        <p:tgtEl>
                                          <p:spTgt spid="24">
                                            <p:bg/>
                                          </p:spTgt>
                                        </p:tgtEl>
                                      </p:cBhvr>
                                    </p:animEffect>
                                  </p:childTnLst>
                                </p:cTn>
                              </p:par>
                            </p:childTnLst>
                          </p:cTn>
                        </p:par>
                        <p:par>
                          <p:cTn id="12" fill="hold">
                            <p:stCondLst>
                              <p:cond delay="3800"/>
                            </p:stCondLst>
                            <p:childTnLst>
                              <p:par>
                                <p:cTn id="13" presetID="22" presetClass="entr" presetSubtype="8" repeatCount="indefinite" fill="hold" grpId="0" nodeType="afterEffect" nodePh="1">
                                  <p:stCondLst>
                                    <p:cond delay="0"/>
                                  </p:stCondLst>
                                  <p:endCondLst>
                                    <p:cond evt="begin" delay="0">
                                      <p:tn val="13"/>
                                    </p:cond>
                                    <p:cond evt="onNext" delay="0">
                                      <p:tgtEl>
                                        <p:sldTgt/>
                                      </p:tgtEl>
                                    </p:cond>
                                  </p:end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2000"/>
                                        <p:tgtEl>
                                          <p:spTgt spid="24">
                                            <p:txEl>
                                              <p:pRg st="0" end="0"/>
                                            </p:txEl>
                                          </p:spTgt>
                                        </p:tgtEl>
                                      </p:cBhvr>
                                    </p:animEffect>
                                  </p:childTnLst>
                                </p:cTn>
                              </p:par>
                            </p:childTnLst>
                          </p:cTn>
                        </p:par>
                        <p:par>
                          <p:cTn id="16" fill="hold">
                            <p:stCondLst>
                              <p:cond delay="5800"/>
                            </p:stCondLst>
                            <p:childTnLst>
                              <p:par>
                                <p:cTn id="17" presetID="0" presetClass="path" presetSubtype="0" repeatCount="indefinite" accel="50000" decel="50000" fill="hold" grpId="0" nodeType="afterEffect">
                                  <p:stCondLst>
                                    <p:cond delay="0"/>
                                  </p:stCondLst>
                                  <p:endCondLst>
                                    <p:cond evt="onNext" delay="0">
                                      <p:tgtEl>
                                        <p:sldTgt/>
                                      </p:tgtEl>
                                    </p:cond>
                                  </p:endCondLst>
                                  <p:childTnLst>
                                    <p:animMotion origin="layout" path="M 2.77778E-7 -1.85185E-6 L 2.77778E-7 0.13635 " pathEditMode="relative" ptsTypes="AA">
                                      <p:cBhvr>
                                        <p:cTn id="18" dur="2000" fill="hold"/>
                                        <p:tgtEl>
                                          <p:spTgt spid="7288"/>
                                        </p:tgtEl>
                                        <p:attrNameLst>
                                          <p:attrName>ppt_x</p:attrName>
                                          <p:attrName>ppt_y</p:attrName>
                                        </p:attrNameLst>
                                      </p:cBhvr>
                                    </p:animMotion>
                                  </p:childTnLst>
                                </p:cTn>
                              </p:par>
                            </p:childTnLst>
                          </p:cTn>
                        </p:par>
                        <p:par>
                          <p:cTn id="19" fill="hold">
                            <p:stCondLst>
                              <p:cond delay="7800"/>
                            </p:stCondLst>
                            <p:childTnLst>
                              <p:par>
                                <p:cTn id="20" presetID="35" presetClass="path" presetSubtype="0" repeatCount="indefinite" accel="50000" decel="50000" fill="hold" nodeType="afterEffect">
                                  <p:stCondLst>
                                    <p:cond delay="0"/>
                                  </p:stCondLst>
                                  <p:childTnLst>
                                    <p:animMotion origin="layout" path="M 4.44444E-6 -2.59259E-6 L -0.13386 -2.59259E-6 " pathEditMode="relative" rAng="0" ptsTypes="AA">
                                      <p:cBhvr>
                                        <p:cTn id="21" dur="2000" fill="hold"/>
                                        <p:tgtEl>
                                          <p:spTgt spid="215"/>
                                        </p:tgtEl>
                                        <p:attrNameLst>
                                          <p:attrName>ppt_x</p:attrName>
                                          <p:attrName>ppt_y</p:attrName>
                                        </p:attrNameLst>
                                      </p:cBhvr>
                                      <p:rCtr x="-67" y="0"/>
                                    </p:animMotion>
                                  </p:childTnLst>
                                </p:cTn>
                              </p:par>
                            </p:childTnLst>
                          </p:cTn>
                        </p:par>
                        <p:par>
                          <p:cTn id="22" fill="hold">
                            <p:stCondLst>
                              <p:cond delay="9800"/>
                            </p:stCondLst>
                            <p:childTnLst>
                              <p:par>
                                <p:cTn id="23" presetID="63" presetClass="path" presetSubtype="0" repeatCount="indefinite" accel="50000" decel="50000" fill="hold" grpId="0" nodeType="afterEffect">
                                  <p:stCondLst>
                                    <p:cond delay="0"/>
                                  </p:stCondLst>
                                  <p:childTnLst>
                                    <p:animMotion origin="layout" path="M -0.00313 0.00139 L 0.12934 -0.00023 " pathEditMode="relative" rAng="0" ptsTypes="AA">
                                      <p:cBhvr>
                                        <p:cTn id="24" dur="2000" fill="hold"/>
                                        <p:tgtEl>
                                          <p:spTgt spid="8"/>
                                        </p:tgtEl>
                                        <p:attrNameLst>
                                          <p:attrName>ppt_x</p:attrName>
                                          <p:attrName>ppt_y</p:attrName>
                                        </p:attrNameLst>
                                      </p:cBhvr>
                                      <p:rCtr x="66" y="-1"/>
                                    </p:animMotion>
                                  </p:childTnLst>
                                </p:cTn>
                              </p:par>
                            </p:childTnLst>
                          </p:cTn>
                        </p:par>
                        <p:par>
                          <p:cTn id="25" fill="hold">
                            <p:stCondLst>
                              <p:cond delay="11800"/>
                            </p:stCondLst>
                            <p:childTnLst>
                              <p:par>
                                <p:cTn id="26" presetID="63" presetClass="path" presetSubtype="0" repeatCount="indefinite" accel="50000" decel="50000" fill="hold" grpId="0" nodeType="afterEffect">
                                  <p:stCondLst>
                                    <p:cond delay="0"/>
                                  </p:stCondLst>
                                  <p:childTnLst>
                                    <p:animMotion origin="layout" path="M 0.00243 0.00278 L 0.08906 0.00278 " pathEditMode="relative" rAng="0" ptsTypes="AA">
                                      <p:cBhvr>
                                        <p:cTn id="27" dur="2000" fill="hold"/>
                                        <p:tgtEl>
                                          <p:spTgt spid="5"/>
                                        </p:tgtEl>
                                        <p:attrNameLst>
                                          <p:attrName>ppt_x</p:attrName>
                                          <p:attrName>ppt_y</p:attrName>
                                        </p:attrNameLst>
                                      </p:cBhvr>
                                      <p:rCtr x="43" y="0"/>
                                    </p:animMotion>
                                  </p:childTnLst>
                                </p:cTn>
                              </p:par>
                            </p:childTnLst>
                          </p:cTn>
                        </p:par>
                        <p:par>
                          <p:cTn id="28" fill="hold">
                            <p:stCondLst>
                              <p:cond delay="13800"/>
                            </p:stCondLst>
                            <p:childTnLst>
                              <p:par>
                                <p:cTn id="29" presetID="0" presetClass="path" presetSubtype="0" repeatCount="indefinite" accel="50000" decel="50000" fill="hold" grpId="0" nodeType="afterEffect">
                                  <p:stCondLst>
                                    <p:cond delay="0"/>
                                  </p:stCondLst>
                                  <p:endCondLst>
                                    <p:cond evt="onNext" delay="0">
                                      <p:tgtEl>
                                        <p:sldTgt/>
                                      </p:tgtEl>
                                    </p:cond>
                                  </p:endCondLst>
                                  <p:childTnLst>
                                    <p:animMotion origin="layout" path="M 0.09271 -0.01806 L -0.06475 0.01342 " pathEditMode="relative" rAng="0" ptsTypes="AA">
                                      <p:cBhvr>
                                        <p:cTn id="30" dur="2000" fill="hold"/>
                                        <p:tgtEl>
                                          <p:spTgt spid="7182"/>
                                        </p:tgtEl>
                                        <p:attrNameLst>
                                          <p:attrName>ppt_x</p:attrName>
                                          <p:attrName>ppt_y</p:attrName>
                                        </p:attrNameLst>
                                      </p:cBhvr>
                                      <p:rCtr x="-79" y="16"/>
                                    </p:animMotion>
                                  </p:childTnLst>
                                </p:cTn>
                              </p:par>
                            </p:childTnLst>
                          </p:cTn>
                        </p:par>
                        <p:par>
                          <p:cTn id="31" fill="hold">
                            <p:stCondLst>
                              <p:cond delay="15800"/>
                            </p:stCondLst>
                            <p:childTnLst>
                              <p:par>
                                <p:cTn id="32" presetID="0" presetClass="path" presetSubtype="0" repeatCount="indefinite" accel="50000" decel="50000" fill="hold" grpId="0" nodeType="afterEffect">
                                  <p:stCondLst>
                                    <p:cond delay="0"/>
                                  </p:stCondLst>
                                  <p:endCondLst>
                                    <p:cond evt="onNext" delay="0">
                                      <p:tgtEl>
                                        <p:sldTgt/>
                                      </p:tgtEl>
                                    </p:cond>
                                  </p:endCondLst>
                                  <p:childTnLst>
                                    <p:animMotion origin="layout" path="M 0.0724 -0.04187 L -0.02986 0.03169 " pathEditMode="relative" rAng="0" ptsTypes="AA">
                                      <p:cBhvr>
                                        <p:cTn id="33" dur="2000" fill="hold"/>
                                        <p:tgtEl>
                                          <p:spTgt spid="7"/>
                                        </p:tgtEl>
                                        <p:attrNameLst>
                                          <p:attrName>ppt_x</p:attrName>
                                          <p:attrName>ppt_y</p:attrName>
                                        </p:attrNameLst>
                                      </p:cBhvr>
                                      <p:rCtr x="-51" y="37"/>
                                    </p:animMotion>
                                  </p:childTnLst>
                                </p:cTn>
                              </p:par>
                            </p:childTnLst>
                          </p:cTn>
                        </p:par>
                        <p:par>
                          <p:cTn id="34" fill="hold">
                            <p:stCondLst>
                              <p:cond delay="17800"/>
                            </p:stCondLst>
                            <p:childTnLst>
                              <p:par>
                                <p:cTn id="35" presetID="0" presetClass="path" presetSubtype="0" repeatCount="indefinite" accel="50000" decel="50000" fill="hold" grpId="0" nodeType="afterEffect">
                                  <p:stCondLst>
                                    <p:cond delay="0"/>
                                  </p:stCondLst>
                                  <p:endCondLst>
                                    <p:cond evt="onNext" delay="0">
                                      <p:tgtEl>
                                        <p:sldTgt/>
                                      </p:tgtEl>
                                    </p:cond>
                                  </p:endCondLst>
                                  <p:childTnLst>
                                    <p:animMotion origin="layout" path="M -0.01424 0.00647 L -0.11649 0.08003 " pathEditMode="relative" rAng="0" ptsTypes="AA">
                                      <p:cBhvr>
                                        <p:cTn id="36" dur="2000" fill="hold"/>
                                        <p:tgtEl>
                                          <p:spTgt spid="6"/>
                                        </p:tgtEl>
                                        <p:attrNameLst>
                                          <p:attrName>ppt_x</p:attrName>
                                          <p:attrName>ppt_y</p:attrName>
                                        </p:attrNameLst>
                                      </p:cBhvr>
                                      <p:rCtr x="-51" y="37"/>
                                    </p:animMotion>
                                  </p:childTnLst>
                                </p:cTn>
                              </p:par>
                            </p:childTnLst>
                          </p:cTn>
                        </p:par>
                        <p:par>
                          <p:cTn id="37" fill="hold">
                            <p:stCondLst>
                              <p:cond delay="19800"/>
                            </p:stCondLst>
                            <p:childTnLst>
                              <p:par>
                                <p:cTn id="38" presetID="63" presetClass="path" presetSubtype="0" repeatCount="indefinite" accel="50000" decel="50000" fill="hold" grpId="0" nodeType="afterEffect">
                                  <p:stCondLst>
                                    <p:cond delay="0"/>
                                  </p:stCondLst>
                                  <p:childTnLst>
                                    <p:animMotion origin="layout" path="M -0.03784 0.00023 L 0.01667 -1.85185E-6 " pathEditMode="relative" rAng="0" ptsTypes="AA">
                                      <p:cBhvr>
                                        <p:cTn id="39" dur="2000" fill="hold"/>
                                        <p:tgtEl>
                                          <p:spTgt spid="12"/>
                                        </p:tgtEl>
                                        <p:attrNameLst>
                                          <p:attrName>ppt_x</p:attrName>
                                          <p:attrName>ppt_y</p:attrName>
                                        </p:attrNameLst>
                                      </p:cBhvr>
                                      <p:rCtr x="27" y="0"/>
                                    </p:animMotion>
                                  </p:childTnLst>
                                </p:cTn>
                              </p:par>
                            </p:childTnLst>
                          </p:cTn>
                        </p:par>
                        <p:par>
                          <p:cTn id="40" fill="hold">
                            <p:stCondLst>
                              <p:cond delay="21800"/>
                            </p:stCondLst>
                            <p:childTnLst>
                              <p:par>
                                <p:cTn id="41" presetID="0" presetClass="path" presetSubtype="0" repeatCount="indefinite" accel="50000" decel="50000" fill="hold" grpId="0" nodeType="afterEffect">
                                  <p:stCondLst>
                                    <p:cond delay="0"/>
                                  </p:stCondLst>
                                  <p:endCondLst>
                                    <p:cond evt="onNext" delay="0">
                                      <p:tgtEl>
                                        <p:sldTgt/>
                                      </p:tgtEl>
                                    </p:cond>
                                  </p:endCondLst>
                                  <p:childTnLst>
                                    <p:animMotion origin="layout" path="M 0.01198 -0.01666 L -0.01823 0.00647 " pathEditMode="relative" rAng="0" ptsTypes="AA">
                                      <p:cBhvr>
                                        <p:cTn id="42" dur="2000" fill="hold"/>
                                        <p:tgtEl>
                                          <p:spTgt spid="7202"/>
                                        </p:tgtEl>
                                        <p:attrNameLst>
                                          <p:attrName>ppt_x</p:attrName>
                                          <p:attrName>ppt_y</p:attrName>
                                        </p:attrNameLst>
                                      </p:cBhvr>
                                      <p:rCtr x="-15" y="12"/>
                                    </p:animMotion>
                                  </p:childTnLst>
                                </p:cTn>
                              </p:par>
                            </p:childTnLst>
                          </p:cTn>
                        </p:par>
                        <p:par>
                          <p:cTn id="43" fill="hold">
                            <p:stCondLst>
                              <p:cond delay="23800"/>
                            </p:stCondLst>
                            <p:childTnLst>
                              <p:par>
                                <p:cTn id="44" presetID="0" presetClass="path" presetSubtype="0" repeatCount="indefinite" accel="50000" decel="50000" fill="hold" grpId="0" nodeType="afterEffect">
                                  <p:stCondLst>
                                    <p:cond delay="0"/>
                                  </p:stCondLst>
                                  <p:endCondLst>
                                    <p:cond evt="onNext" delay="0">
                                      <p:tgtEl>
                                        <p:sldTgt/>
                                      </p:tgtEl>
                                    </p:cond>
                                  </p:endCondLst>
                                  <p:childTnLst>
                                    <p:animMotion origin="layout" path="M 0.00504 -0.02107 L -0.01076 0.05255 " pathEditMode="relative" ptsTypes="AA">
                                      <p:cBhvr>
                                        <p:cTn id="45" dur="2000" fill="hold"/>
                                        <p:tgtEl>
                                          <p:spTgt spid="7284"/>
                                        </p:tgtEl>
                                        <p:attrNameLst>
                                          <p:attrName>ppt_x</p:attrName>
                                          <p:attrName>ppt_y</p:attrName>
                                        </p:attrNameLst>
                                      </p:cBhvr>
                                    </p:animMotion>
                                  </p:childTnLst>
                                </p:cTn>
                              </p:par>
                            </p:childTnLst>
                          </p:cTn>
                        </p:par>
                        <p:par>
                          <p:cTn id="46" fill="hold">
                            <p:stCondLst>
                              <p:cond delay="25800"/>
                            </p:stCondLst>
                            <p:childTnLst>
                              <p:par>
                                <p:cTn id="47" presetID="0" presetClass="path" presetSubtype="0" repeatCount="indefinite" accel="50000" decel="50000" fill="hold" grpId="0" nodeType="afterEffect">
                                  <p:stCondLst>
                                    <p:cond delay="0"/>
                                  </p:stCondLst>
                                  <p:endCondLst>
                                    <p:cond evt="onNext" delay="0">
                                      <p:tgtEl>
                                        <p:sldTgt/>
                                      </p:tgtEl>
                                    </p:cond>
                                  </p:endCondLst>
                                  <p:childTnLst>
                                    <p:animMotion origin="layout" path="M -0.00052 -0.01759 L -0.00052 0.13982 " pathEditMode="relative" rAng="0" ptsTypes="AA">
                                      <p:cBhvr>
                                        <p:cTn id="48" dur="2000" fill="hold"/>
                                        <p:tgtEl>
                                          <p:spTgt spid="28"/>
                                        </p:tgtEl>
                                        <p:attrNameLst>
                                          <p:attrName>ppt_x</p:attrName>
                                          <p:attrName>ppt_y</p:attrName>
                                        </p:attrNameLst>
                                      </p:cBhvr>
                                      <p:rCtr x="0" y="79"/>
                                    </p:animMotion>
                                  </p:childTnLst>
                                </p:cTn>
                              </p:par>
                            </p:childTnLst>
                          </p:cTn>
                        </p:par>
                        <p:par>
                          <p:cTn id="49" fill="hold">
                            <p:stCondLst>
                              <p:cond delay="27800"/>
                            </p:stCondLst>
                            <p:childTnLst>
                              <p:par>
                                <p:cTn id="50" presetID="0" presetClass="path" presetSubtype="0" repeatCount="indefinite" accel="50000" decel="50000" fill="hold" grpId="0" nodeType="afterEffect">
                                  <p:stCondLst>
                                    <p:cond delay="0"/>
                                  </p:stCondLst>
                                  <p:endCondLst>
                                    <p:cond evt="onNext" delay="0">
                                      <p:tgtEl>
                                        <p:sldTgt/>
                                      </p:tgtEl>
                                    </p:cond>
                                  </p:endCondLst>
                                  <p:childTnLst>
                                    <p:animMotion origin="layout" path="M -0.00052 -0.01759 L -0.00052 0.13982 " pathEditMode="relative" rAng="0" ptsTypes="AA">
                                      <p:cBhvr>
                                        <p:cTn id="51" dur="2000" fill="hold"/>
                                        <p:tgtEl>
                                          <p:spTgt spid="27"/>
                                        </p:tgtEl>
                                        <p:attrNameLst>
                                          <p:attrName>ppt_x</p:attrName>
                                          <p:attrName>ppt_y</p:attrName>
                                        </p:attrNameLst>
                                      </p:cBhvr>
                                      <p:rCtr x="0" y="79"/>
                                    </p:animMotion>
                                  </p:childTnLst>
                                </p:cTn>
                              </p:par>
                            </p:childTnLst>
                          </p:cTn>
                        </p:par>
                        <p:par>
                          <p:cTn id="52" fill="hold">
                            <p:stCondLst>
                              <p:cond delay="29800"/>
                            </p:stCondLst>
                            <p:childTnLst>
                              <p:par>
                                <p:cTn id="53" presetID="0" presetClass="path" presetSubtype="0" repeatCount="indefinite" accel="50000" decel="50000" fill="hold" grpId="0" nodeType="afterEffect">
                                  <p:stCondLst>
                                    <p:cond delay="0"/>
                                  </p:stCondLst>
                                  <p:endCondLst>
                                    <p:cond evt="onNext" delay="0">
                                      <p:tgtEl>
                                        <p:sldTgt/>
                                      </p:tgtEl>
                                    </p:cond>
                                  </p:endCondLst>
                                  <p:childTnLst>
                                    <p:animMotion origin="layout" path="M 2.77778E-7 3.7037E-6 L 2.77778E-7 0.17847 " pathEditMode="relative" rAng="0" ptsTypes="AA">
                                      <p:cBhvr>
                                        <p:cTn id="54" dur="2000" fill="hold"/>
                                        <p:tgtEl>
                                          <p:spTgt spid="22"/>
                                        </p:tgtEl>
                                        <p:attrNameLst>
                                          <p:attrName>ppt_x</p:attrName>
                                          <p:attrName>ppt_y</p:attrName>
                                        </p:attrNameLst>
                                      </p:cBhvr>
                                      <p:rCtr x="0" y="89"/>
                                    </p:animMotion>
                                  </p:childTnLst>
                                </p:cTn>
                              </p:par>
                            </p:childTnLst>
                          </p:cTn>
                        </p:par>
                        <p:par>
                          <p:cTn id="55" fill="hold">
                            <p:stCondLst>
                              <p:cond delay="31800"/>
                            </p:stCondLst>
                            <p:childTnLst>
                              <p:par>
                                <p:cTn id="56" presetID="0" presetClass="path" presetSubtype="0" repeatCount="indefinite" accel="50000" decel="50000" fill="hold" grpId="0" nodeType="afterEffect">
                                  <p:stCondLst>
                                    <p:cond delay="0"/>
                                  </p:stCondLst>
                                  <p:endCondLst>
                                    <p:cond evt="onNext" delay="0">
                                      <p:tgtEl>
                                        <p:sldTgt/>
                                      </p:tgtEl>
                                    </p:cond>
                                  </p:endCondLst>
                                  <p:childTnLst>
                                    <p:animMotion origin="layout" path="M 0 0 L -0.0316 0 " pathEditMode="relative" ptsTypes="AA">
                                      <p:cBhvr>
                                        <p:cTn id="57" dur="2000" fill="hold"/>
                                        <p:tgtEl>
                                          <p:spTgt spid="7255"/>
                                        </p:tgtEl>
                                        <p:attrNameLst>
                                          <p:attrName>ppt_x</p:attrName>
                                          <p:attrName>ppt_y</p:attrName>
                                        </p:attrNameLst>
                                      </p:cBhvr>
                                    </p:animMotion>
                                  </p:childTnLst>
                                </p:cTn>
                              </p:par>
                            </p:childTnLst>
                          </p:cTn>
                        </p:par>
                        <p:par>
                          <p:cTn id="58" fill="hold">
                            <p:stCondLst>
                              <p:cond delay="33800"/>
                            </p:stCondLst>
                            <p:childTnLst>
                              <p:par>
                                <p:cTn id="59" presetID="0" presetClass="path" presetSubtype="0" repeatCount="indefinite" accel="50000" decel="50000" fill="hold" grpId="0" nodeType="afterEffect">
                                  <p:stCondLst>
                                    <p:cond delay="0"/>
                                  </p:stCondLst>
                                  <p:endCondLst>
                                    <p:cond evt="onNext" delay="0">
                                      <p:tgtEl>
                                        <p:sldTgt/>
                                      </p:tgtEl>
                                    </p:cond>
                                  </p:endCondLst>
                                  <p:childTnLst>
                                    <p:animMotion origin="layout" path="M 0.00313 -0.04189 L 0.00313 0.07361 " pathEditMode="relative" ptsTypes="AA">
                                      <p:cBhvr>
                                        <p:cTn id="60" dur="2000" fill="hold"/>
                                        <p:tgtEl>
                                          <p:spTgt spid="4"/>
                                        </p:tgtEl>
                                        <p:attrNameLst>
                                          <p:attrName>ppt_x</p:attrName>
                                          <p:attrName>ppt_y</p:attrName>
                                        </p:attrNameLst>
                                      </p:cBhvr>
                                    </p:animMotion>
                                  </p:childTnLst>
                                </p:cTn>
                              </p:par>
                            </p:childTnLst>
                          </p:cTn>
                        </p:par>
                        <p:par>
                          <p:cTn id="61" fill="hold">
                            <p:stCondLst>
                              <p:cond delay="35800"/>
                            </p:stCondLst>
                            <p:childTnLst>
                              <p:par>
                                <p:cTn id="62" presetID="0" presetClass="path" presetSubtype="0" repeatCount="indefinite" accel="50000" decel="50000" fill="hold" grpId="0" nodeType="afterEffect">
                                  <p:stCondLst>
                                    <p:cond delay="0"/>
                                  </p:stCondLst>
                                  <p:endCondLst>
                                    <p:cond evt="onNext" delay="0">
                                      <p:tgtEl>
                                        <p:sldTgt/>
                                      </p:tgtEl>
                                    </p:cond>
                                  </p:endCondLst>
                                  <p:childTnLst>
                                    <p:animMotion origin="layout" path="M 0.00313 -0.04189 L 0.00313 0.07361 " pathEditMode="relative" ptsTypes="AA">
                                      <p:cBhvr>
                                        <p:cTn id="63" dur="2000" fill="hold"/>
                                        <p:tgtEl>
                                          <p:spTgt spid="7289"/>
                                        </p:tgtEl>
                                        <p:attrNameLst>
                                          <p:attrName>ppt_x</p:attrName>
                                          <p:attrName>ppt_y</p:attrName>
                                        </p:attrNameLst>
                                      </p:cBhvr>
                                    </p:animMotion>
                                  </p:childTnLst>
                                </p:cTn>
                              </p:par>
                            </p:childTnLst>
                          </p:cTn>
                        </p:par>
                        <p:par>
                          <p:cTn id="64" fill="hold">
                            <p:stCondLst>
                              <p:cond delay="37800"/>
                            </p:stCondLst>
                            <p:childTnLst>
                              <p:par>
                                <p:cTn id="65" presetID="0" presetClass="path" presetSubtype="0" repeatCount="indefinite" accel="50000" decel="50000" fill="hold" grpId="0" nodeType="afterEffect">
                                  <p:stCondLst>
                                    <p:cond delay="0"/>
                                  </p:stCondLst>
                                  <p:endCondLst>
                                    <p:cond evt="onNext" delay="0">
                                      <p:tgtEl>
                                        <p:sldTgt/>
                                      </p:tgtEl>
                                    </p:cond>
                                  </p:endCondLst>
                                  <p:childTnLst>
                                    <p:animMotion origin="layout" path="M -1.11111E-6 6.66667E-6 L -0.07864 0.03149 " pathEditMode="relative" ptsTypes="AA">
                                      <p:cBhvr>
                                        <p:cTn id="66" dur="2000" fill="hold"/>
                                        <p:tgtEl>
                                          <p:spTgt spid="7282"/>
                                        </p:tgtEl>
                                        <p:attrNameLst>
                                          <p:attrName>ppt_x</p:attrName>
                                          <p:attrName>ppt_y</p:attrName>
                                        </p:attrNameLst>
                                      </p:cBhvr>
                                    </p:animMotion>
                                  </p:childTnLst>
                                </p:cTn>
                              </p:par>
                            </p:childTnLst>
                          </p:cTn>
                        </p:par>
                        <p:par>
                          <p:cTn id="67" fill="hold">
                            <p:stCondLst>
                              <p:cond delay="39800"/>
                            </p:stCondLst>
                            <p:childTnLst>
                              <p:par>
                                <p:cTn id="68" presetID="0" presetClass="path" presetSubtype="0" repeatCount="indefinite" accel="50000" decel="50000" fill="hold" grpId="0" nodeType="afterEffect">
                                  <p:stCondLst>
                                    <p:cond delay="0"/>
                                  </p:stCondLst>
                                  <p:endCondLst>
                                    <p:cond evt="onNext" delay="0">
                                      <p:tgtEl>
                                        <p:sldTgt/>
                                      </p:tgtEl>
                                    </p:cond>
                                  </p:endCondLst>
                                  <p:childTnLst>
                                    <p:animMotion origin="layout" path="M 5E-6 -4.44444E-6 L 5E-6 0.28357 " pathEditMode="relative" ptsTypes="AA">
                                      <p:cBhvr>
                                        <p:cTn id="69" dur="2000" fill="hold"/>
                                        <p:tgtEl>
                                          <p:spTgt spid="7283"/>
                                        </p:tgtEl>
                                        <p:attrNameLst>
                                          <p:attrName>ppt_x</p:attrName>
                                          <p:attrName>ppt_y</p:attrName>
                                        </p:attrNameLst>
                                      </p:cBhvr>
                                    </p:animMotion>
                                  </p:childTnLst>
                                </p:cTn>
                              </p:par>
                            </p:childTnLst>
                          </p:cTn>
                        </p:par>
                        <p:par>
                          <p:cTn id="70" fill="hold">
                            <p:stCondLst>
                              <p:cond delay="41800"/>
                            </p:stCondLst>
                            <p:childTnLst>
                              <p:par>
                                <p:cTn id="71" presetID="0" presetClass="path" presetSubtype="0" repeatCount="indefinite" accel="50000" decel="50000" fill="hold" grpId="0" nodeType="afterEffect">
                                  <p:stCondLst>
                                    <p:cond delay="0"/>
                                  </p:stCondLst>
                                  <p:endCondLst>
                                    <p:cond evt="onNext" delay="0">
                                      <p:tgtEl>
                                        <p:sldTgt/>
                                      </p:tgtEl>
                                    </p:cond>
                                  </p:endCondLst>
                                  <p:childTnLst>
                                    <p:animMotion origin="layout" path="M 0.00208 -0.00625 L 0.00208 0.03588 " pathEditMode="relative" ptsTypes="AA">
                                      <p:cBhvr>
                                        <p:cTn id="72" dur="2000" fill="hold"/>
                                        <p:tgtEl>
                                          <p:spTgt spid="14"/>
                                        </p:tgtEl>
                                        <p:attrNameLst>
                                          <p:attrName>ppt_x</p:attrName>
                                          <p:attrName>ppt_y</p:attrName>
                                        </p:attrNameLst>
                                      </p:cBhvr>
                                    </p:animMotion>
                                  </p:childTnLst>
                                </p:cTn>
                              </p:par>
                            </p:childTnLst>
                          </p:cTn>
                        </p:par>
                        <p:par>
                          <p:cTn id="73" fill="hold">
                            <p:stCondLst>
                              <p:cond delay="43800"/>
                            </p:stCondLst>
                            <p:childTnLst>
                              <p:par>
                                <p:cTn id="74" presetID="26" presetClass="emph" presetSubtype="0" repeatCount="indefinite" fill="hold" grpId="0" nodeType="afterEffect">
                                  <p:stCondLst>
                                    <p:cond delay="0"/>
                                  </p:stCondLst>
                                  <p:endCondLst>
                                    <p:cond evt="onNext" delay="0">
                                      <p:tgtEl>
                                        <p:sldTgt/>
                                      </p:tgtEl>
                                    </p:cond>
                                  </p:endCondLst>
                                  <p:childTnLst>
                                    <p:animEffect transition="out" filter="fade">
                                      <p:cBhvr>
                                        <p:cTn id="75" dur="2000" tmFilter="0, 0; .2, .5; .8, .5; 1, 0"/>
                                        <p:tgtEl>
                                          <p:spTgt spid="7268"/>
                                        </p:tgtEl>
                                      </p:cBhvr>
                                    </p:animEffect>
                                    <p:animScale>
                                      <p:cBhvr>
                                        <p:cTn id="76" dur="1000" autoRev="1" fill="hold"/>
                                        <p:tgtEl>
                                          <p:spTgt spid="7268"/>
                                        </p:tgtEl>
                                      </p:cBhvr>
                                      <p:by x="105000" y="105000"/>
                                    </p:animScale>
                                  </p:childTnLst>
                                </p:cTn>
                              </p:par>
                            </p:childTnLst>
                          </p:cTn>
                        </p:par>
                        <p:par>
                          <p:cTn id="77" fill="hold">
                            <p:stCondLst>
                              <p:cond delay="45800"/>
                            </p:stCondLst>
                            <p:childTnLst>
                              <p:par>
                                <p:cTn id="78" presetID="0" presetClass="path" presetSubtype="0" repeatCount="indefinite" accel="50000" decel="50000" fill="hold" grpId="0" nodeType="afterEffect">
                                  <p:stCondLst>
                                    <p:cond delay="0"/>
                                  </p:stCondLst>
                                  <p:endCondLst>
                                    <p:cond evt="onNext" delay="0">
                                      <p:tgtEl>
                                        <p:sldTgt/>
                                      </p:tgtEl>
                                    </p:cond>
                                  </p:endCondLst>
                                  <p:childTnLst>
                                    <p:animMotion origin="layout" path="M 0 0 L -0.0316 0 " pathEditMode="relative" ptsTypes="AA">
                                      <p:cBhvr>
                                        <p:cTn id="79" dur="2000" fill="hold"/>
                                        <p:tgtEl>
                                          <p:spTgt spid="19"/>
                                        </p:tgtEl>
                                        <p:attrNameLst>
                                          <p:attrName>ppt_x</p:attrName>
                                          <p:attrName>ppt_y</p:attrName>
                                        </p:attrNameLst>
                                      </p:cBhvr>
                                    </p:animMotion>
                                  </p:childTnLst>
                                </p:cTn>
                              </p:par>
                            </p:childTnLst>
                          </p:cTn>
                        </p:par>
                        <p:par>
                          <p:cTn id="80" fill="hold">
                            <p:stCondLst>
                              <p:cond delay="47800"/>
                            </p:stCondLst>
                            <p:childTnLst>
                              <p:par>
                                <p:cTn id="81" presetID="0" presetClass="path" presetSubtype="0" repeatCount="indefinite" accel="50000" decel="50000" fill="hold" grpId="0" nodeType="afterEffect">
                                  <p:stCondLst>
                                    <p:cond delay="0"/>
                                  </p:stCondLst>
                                  <p:endCondLst>
                                    <p:cond evt="onNext" delay="0">
                                      <p:tgtEl>
                                        <p:sldTgt/>
                                      </p:tgtEl>
                                    </p:cond>
                                  </p:endCondLst>
                                  <p:childTnLst>
                                    <p:animMotion origin="layout" path="M -1.66667E-6 -1.11111E-6 L 0.03941 0.01898 " pathEditMode="relative" rAng="0" ptsTypes="AA">
                                      <p:cBhvr>
                                        <p:cTn id="82" dur="2000" fill="hold"/>
                                        <p:tgtEl>
                                          <p:spTgt spid="20"/>
                                        </p:tgtEl>
                                        <p:attrNameLst>
                                          <p:attrName>ppt_x</p:attrName>
                                          <p:attrName>ppt_y</p:attrName>
                                        </p:attrNameLst>
                                      </p:cBhvr>
                                      <p:rCtr x="20" y="9"/>
                                    </p:animMotion>
                                  </p:childTnLst>
                                </p:cTn>
                              </p:par>
                            </p:childTnLst>
                          </p:cTn>
                        </p:par>
                        <p:par>
                          <p:cTn id="83" fill="hold">
                            <p:stCondLst>
                              <p:cond delay="49800"/>
                            </p:stCondLst>
                            <p:childTnLst>
                              <p:par>
                                <p:cTn id="84" presetID="0" presetClass="path" presetSubtype="0" repeatCount="indefinite" accel="50000" decel="50000" fill="hold" grpId="0" nodeType="afterEffect">
                                  <p:stCondLst>
                                    <p:cond delay="0"/>
                                  </p:stCondLst>
                                  <p:endCondLst>
                                    <p:cond evt="onNext" delay="0">
                                      <p:tgtEl>
                                        <p:sldTgt/>
                                      </p:tgtEl>
                                    </p:cond>
                                  </p:endCondLst>
                                  <p:childTnLst>
                                    <p:animMotion origin="layout" path="M 2.77778E-7 3.7037E-6 L 2.77778E-7 0.17847 " pathEditMode="relative" rAng="0" ptsTypes="AA">
                                      <p:cBhvr>
                                        <p:cTn id="85" dur="2000" fill="hold"/>
                                        <p:tgtEl>
                                          <p:spTgt spid="21"/>
                                        </p:tgtEl>
                                        <p:attrNameLst>
                                          <p:attrName>ppt_x</p:attrName>
                                          <p:attrName>ppt_y</p:attrName>
                                        </p:attrNameLst>
                                      </p:cBhvr>
                                      <p:rCtr x="0" y="89"/>
                                    </p:animMotion>
                                  </p:childTnLst>
                                </p:cTn>
                              </p:par>
                            </p:childTnLst>
                          </p:cTn>
                        </p:par>
                        <p:par>
                          <p:cTn id="86" fill="hold">
                            <p:stCondLst>
                              <p:cond delay="51800"/>
                            </p:stCondLst>
                            <p:childTnLst>
                              <p:par>
                                <p:cTn id="87" presetID="0" presetClass="path" presetSubtype="0" repeatCount="indefinite" accel="50000" decel="50000" fill="hold" grpId="0" nodeType="afterEffect">
                                  <p:stCondLst>
                                    <p:cond delay="0"/>
                                  </p:stCondLst>
                                  <p:endCondLst>
                                    <p:cond evt="onNext" delay="0">
                                      <p:tgtEl>
                                        <p:sldTgt/>
                                      </p:tgtEl>
                                    </p:cond>
                                  </p:endCondLst>
                                  <p:childTnLst>
                                    <p:animMotion origin="layout" path="M 2.77778E-7 3.7037E-6 L 2.77778E-7 0.17847 " pathEditMode="relative" rAng="0" ptsTypes="AA">
                                      <p:cBhvr>
                                        <p:cTn id="88" dur="2000" fill="hold"/>
                                        <p:tgtEl>
                                          <p:spTgt spid="26"/>
                                        </p:tgtEl>
                                        <p:attrNameLst>
                                          <p:attrName>ppt_x</p:attrName>
                                          <p:attrName>ppt_y</p:attrName>
                                        </p:attrNameLst>
                                      </p:cBhvr>
                                      <p:rCtr x="0" y="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animBg="1"/>
      <p:bldP spid="7202" grpId="0" animBg="1"/>
      <p:bldP spid="7268" grpId="0" animBg="1"/>
      <p:bldP spid="7282" grpId="0" animBg="1"/>
      <p:bldP spid="7283" grpId="0" animBg="1"/>
      <p:bldP spid="7284" grpId="0" animBg="1"/>
      <p:bldP spid="7288" grpId="0" animBg="1"/>
      <p:bldP spid="7289" grpId="0" animBg="1"/>
      <p:bldP spid="14" grpId="0" animBg="1"/>
      <p:bldP spid="4" grpId="0" animBg="1"/>
      <p:bldP spid="5" grpId="0" animBg="1"/>
      <p:bldP spid="6" grpId="0" animBg="1"/>
      <p:bldP spid="7" grpId="0" animBg="1"/>
      <p:bldP spid="24" grpId="0" build="allAtOnce" animBg="1"/>
      <p:bldP spid="388112" grpId="0" animBg="1" autoUpdateAnimBg="0"/>
      <p:bldP spid="8" grpId="0" animBg="1"/>
      <p:bldP spid="7255" grpId="0" animBg="1"/>
      <p:bldP spid="19" grpId="0" animBg="1"/>
      <p:bldP spid="20" grpId="0" animBg="1"/>
      <p:bldP spid="21" grpId="0" animBg="1"/>
      <p:bldP spid="22" grpId="0" animBg="1"/>
      <p:bldP spid="12"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grpSp>
        <p:nvGrpSpPr>
          <p:cNvPr id="2" name="Group 409"/>
          <p:cNvGrpSpPr>
            <a:grpSpLocks/>
          </p:cNvGrpSpPr>
          <p:nvPr/>
        </p:nvGrpSpPr>
        <p:grpSpPr bwMode="auto">
          <a:xfrm>
            <a:off x="4464050" y="2784475"/>
            <a:ext cx="3219450" cy="1957388"/>
            <a:chOff x="2820" y="1752"/>
            <a:chExt cx="2022" cy="1260"/>
          </a:xfrm>
        </p:grpSpPr>
        <p:sp>
          <p:nvSpPr>
            <p:cNvPr id="19581" name="Freeform 410"/>
            <p:cNvSpPr>
              <a:spLocks/>
            </p:cNvSpPr>
            <p:nvPr/>
          </p:nvSpPr>
          <p:spPr bwMode="auto">
            <a:xfrm>
              <a:off x="3600" y="1752"/>
              <a:ext cx="1242" cy="894"/>
            </a:xfrm>
            <a:custGeom>
              <a:avLst/>
              <a:gdLst>
                <a:gd name="T0" fmla="*/ 0 w 1242"/>
                <a:gd name="T1" fmla="*/ 0 h 894"/>
                <a:gd name="T2" fmla="*/ 66 w 1242"/>
                <a:gd name="T3" fmla="*/ 90 h 894"/>
                <a:gd name="T4" fmla="*/ 168 w 1242"/>
                <a:gd name="T5" fmla="*/ 96 h 894"/>
                <a:gd name="T6" fmla="*/ 216 w 1242"/>
                <a:gd name="T7" fmla="*/ 108 h 894"/>
                <a:gd name="T8" fmla="*/ 222 w 1242"/>
                <a:gd name="T9" fmla="*/ 132 h 894"/>
                <a:gd name="T10" fmla="*/ 246 w 1242"/>
                <a:gd name="T11" fmla="*/ 180 h 894"/>
                <a:gd name="T12" fmla="*/ 294 w 1242"/>
                <a:gd name="T13" fmla="*/ 378 h 894"/>
                <a:gd name="T14" fmla="*/ 360 w 1242"/>
                <a:gd name="T15" fmla="*/ 396 h 894"/>
                <a:gd name="T16" fmla="*/ 480 w 1242"/>
                <a:gd name="T17" fmla="*/ 546 h 894"/>
                <a:gd name="T18" fmla="*/ 522 w 1242"/>
                <a:gd name="T19" fmla="*/ 618 h 894"/>
                <a:gd name="T20" fmla="*/ 558 w 1242"/>
                <a:gd name="T21" fmla="*/ 630 h 894"/>
                <a:gd name="T22" fmla="*/ 612 w 1242"/>
                <a:gd name="T23" fmla="*/ 672 h 894"/>
                <a:gd name="T24" fmla="*/ 696 w 1242"/>
                <a:gd name="T25" fmla="*/ 810 h 894"/>
                <a:gd name="T26" fmla="*/ 750 w 1242"/>
                <a:gd name="T27" fmla="*/ 822 h 894"/>
                <a:gd name="T28" fmla="*/ 888 w 1242"/>
                <a:gd name="T29" fmla="*/ 894 h 894"/>
                <a:gd name="T30" fmla="*/ 966 w 1242"/>
                <a:gd name="T31" fmla="*/ 888 h 894"/>
                <a:gd name="T32" fmla="*/ 1062 w 1242"/>
                <a:gd name="T33" fmla="*/ 852 h 894"/>
                <a:gd name="T34" fmla="*/ 1098 w 1242"/>
                <a:gd name="T35" fmla="*/ 834 h 894"/>
                <a:gd name="T36" fmla="*/ 1116 w 1242"/>
                <a:gd name="T37" fmla="*/ 846 h 894"/>
                <a:gd name="T38" fmla="*/ 1176 w 1242"/>
                <a:gd name="T39" fmla="*/ 864 h 894"/>
                <a:gd name="T40" fmla="*/ 1242 w 1242"/>
                <a:gd name="T41" fmla="*/ 804 h 8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42"/>
                <a:gd name="T64" fmla="*/ 0 h 894"/>
                <a:gd name="T65" fmla="*/ 1242 w 1242"/>
                <a:gd name="T66" fmla="*/ 894 h 8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42" h="894">
                  <a:moveTo>
                    <a:pt x="0" y="0"/>
                  </a:moveTo>
                  <a:cubicBezTo>
                    <a:pt x="13" y="17"/>
                    <a:pt x="47" y="87"/>
                    <a:pt x="66" y="90"/>
                  </a:cubicBezTo>
                  <a:cubicBezTo>
                    <a:pt x="100" y="95"/>
                    <a:pt x="134" y="94"/>
                    <a:pt x="168" y="96"/>
                  </a:cubicBezTo>
                  <a:cubicBezTo>
                    <a:pt x="184" y="99"/>
                    <a:pt x="206" y="95"/>
                    <a:pt x="216" y="108"/>
                  </a:cubicBezTo>
                  <a:cubicBezTo>
                    <a:pt x="221" y="114"/>
                    <a:pt x="219" y="124"/>
                    <a:pt x="222" y="132"/>
                  </a:cubicBezTo>
                  <a:cubicBezTo>
                    <a:pt x="229" y="149"/>
                    <a:pt x="246" y="180"/>
                    <a:pt x="246" y="180"/>
                  </a:cubicBezTo>
                  <a:cubicBezTo>
                    <a:pt x="252" y="219"/>
                    <a:pt x="258" y="354"/>
                    <a:pt x="294" y="378"/>
                  </a:cubicBezTo>
                  <a:cubicBezTo>
                    <a:pt x="312" y="390"/>
                    <a:pt x="340" y="389"/>
                    <a:pt x="360" y="396"/>
                  </a:cubicBezTo>
                  <a:cubicBezTo>
                    <a:pt x="389" y="453"/>
                    <a:pt x="427" y="510"/>
                    <a:pt x="480" y="546"/>
                  </a:cubicBezTo>
                  <a:cubicBezTo>
                    <a:pt x="490" y="561"/>
                    <a:pt x="507" y="613"/>
                    <a:pt x="522" y="618"/>
                  </a:cubicBezTo>
                  <a:cubicBezTo>
                    <a:pt x="534" y="622"/>
                    <a:pt x="558" y="630"/>
                    <a:pt x="558" y="630"/>
                  </a:cubicBezTo>
                  <a:cubicBezTo>
                    <a:pt x="582" y="654"/>
                    <a:pt x="600" y="645"/>
                    <a:pt x="612" y="672"/>
                  </a:cubicBezTo>
                  <a:cubicBezTo>
                    <a:pt x="632" y="717"/>
                    <a:pt x="644" y="793"/>
                    <a:pt x="696" y="810"/>
                  </a:cubicBezTo>
                  <a:cubicBezTo>
                    <a:pt x="721" y="802"/>
                    <a:pt x="726" y="814"/>
                    <a:pt x="750" y="822"/>
                  </a:cubicBezTo>
                  <a:cubicBezTo>
                    <a:pt x="797" y="869"/>
                    <a:pt x="834" y="867"/>
                    <a:pt x="888" y="894"/>
                  </a:cubicBezTo>
                  <a:cubicBezTo>
                    <a:pt x="914" y="892"/>
                    <a:pt x="940" y="893"/>
                    <a:pt x="966" y="888"/>
                  </a:cubicBezTo>
                  <a:cubicBezTo>
                    <a:pt x="998" y="882"/>
                    <a:pt x="1030" y="860"/>
                    <a:pt x="1062" y="852"/>
                  </a:cubicBezTo>
                  <a:cubicBezTo>
                    <a:pt x="1068" y="848"/>
                    <a:pt x="1088" y="832"/>
                    <a:pt x="1098" y="834"/>
                  </a:cubicBezTo>
                  <a:cubicBezTo>
                    <a:pt x="1105" y="835"/>
                    <a:pt x="1109" y="843"/>
                    <a:pt x="1116" y="846"/>
                  </a:cubicBezTo>
                  <a:cubicBezTo>
                    <a:pt x="1135" y="854"/>
                    <a:pt x="1156" y="859"/>
                    <a:pt x="1176" y="864"/>
                  </a:cubicBezTo>
                  <a:cubicBezTo>
                    <a:pt x="1225" y="858"/>
                    <a:pt x="1242" y="859"/>
                    <a:pt x="1242" y="804"/>
                  </a:cubicBezTo>
                </a:path>
              </a:pathLst>
            </a:custGeom>
            <a:noFill/>
            <a:ln w="38100">
              <a:solidFill>
                <a:srgbClr val="66FF33"/>
              </a:solidFill>
              <a:round/>
              <a:headEnd/>
              <a:tailEnd/>
            </a:ln>
          </p:spPr>
          <p:txBody>
            <a:bodyPr lIns="82956" tIns="41474" rIns="82956" bIns="41474"/>
            <a:lstStyle/>
            <a:p>
              <a:endParaRPr lang="th-TH" sz="3200" b="1" i="1" smtClean="0">
                <a:solidFill>
                  <a:srgbClr val="000000"/>
                </a:solidFill>
                <a:latin typeface="Times New Roman" pitchFamily="18" charset="0"/>
                <a:cs typeface="Calibri" pitchFamily="34" charset="0"/>
              </a:endParaRPr>
            </a:p>
          </p:txBody>
        </p:sp>
        <p:sp>
          <p:nvSpPr>
            <p:cNvPr id="19582" name="Freeform 411"/>
            <p:cNvSpPr>
              <a:spLocks/>
            </p:cNvSpPr>
            <p:nvPr/>
          </p:nvSpPr>
          <p:spPr bwMode="auto">
            <a:xfrm>
              <a:off x="2952" y="1854"/>
              <a:ext cx="1032" cy="354"/>
            </a:xfrm>
            <a:custGeom>
              <a:avLst/>
              <a:gdLst>
                <a:gd name="T0" fmla="*/ 0 w 1032"/>
                <a:gd name="T1" fmla="*/ 0 h 354"/>
                <a:gd name="T2" fmla="*/ 48 w 1032"/>
                <a:gd name="T3" fmla="*/ 66 h 354"/>
                <a:gd name="T4" fmla="*/ 102 w 1032"/>
                <a:gd name="T5" fmla="*/ 60 h 354"/>
                <a:gd name="T6" fmla="*/ 180 w 1032"/>
                <a:gd name="T7" fmla="*/ 12 h 354"/>
                <a:gd name="T8" fmla="*/ 270 w 1032"/>
                <a:gd name="T9" fmla="*/ 30 h 354"/>
                <a:gd name="T10" fmla="*/ 378 w 1032"/>
                <a:gd name="T11" fmla="*/ 66 h 354"/>
                <a:gd name="T12" fmla="*/ 402 w 1032"/>
                <a:gd name="T13" fmla="*/ 60 h 354"/>
                <a:gd name="T14" fmla="*/ 420 w 1032"/>
                <a:gd name="T15" fmla="*/ 48 h 354"/>
                <a:gd name="T16" fmla="*/ 456 w 1032"/>
                <a:gd name="T17" fmla="*/ 78 h 354"/>
                <a:gd name="T18" fmla="*/ 492 w 1032"/>
                <a:gd name="T19" fmla="*/ 96 h 354"/>
                <a:gd name="T20" fmla="*/ 516 w 1032"/>
                <a:gd name="T21" fmla="*/ 90 h 354"/>
                <a:gd name="T22" fmla="*/ 534 w 1032"/>
                <a:gd name="T23" fmla="*/ 108 h 354"/>
                <a:gd name="T24" fmla="*/ 588 w 1032"/>
                <a:gd name="T25" fmla="*/ 138 h 354"/>
                <a:gd name="T26" fmla="*/ 642 w 1032"/>
                <a:gd name="T27" fmla="*/ 234 h 354"/>
                <a:gd name="T28" fmla="*/ 654 w 1032"/>
                <a:gd name="T29" fmla="*/ 252 h 354"/>
                <a:gd name="T30" fmla="*/ 660 w 1032"/>
                <a:gd name="T31" fmla="*/ 282 h 354"/>
                <a:gd name="T32" fmla="*/ 714 w 1032"/>
                <a:gd name="T33" fmla="*/ 306 h 354"/>
                <a:gd name="T34" fmla="*/ 924 w 1032"/>
                <a:gd name="T35" fmla="*/ 354 h 354"/>
                <a:gd name="T36" fmla="*/ 1032 w 1032"/>
                <a:gd name="T37" fmla="*/ 336 h 3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2"/>
                <a:gd name="T58" fmla="*/ 0 h 354"/>
                <a:gd name="T59" fmla="*/ 1032 w 1032"/>
                <a:gd name="T60" fmla="*/ 354 h 3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2" h="354">
                  <a:moveTo>
                    <a:pt x="0" y="0"/>
                  </a:moveTo>
                  <a:cubicBezTo>
                    <a:pt x="17" y="25"/>
                    <a:pt x="20" y="57"/>
                    <a:pt x="48" y="66"/>
                  </a:cubicBezTo>
                  <a:cubicBezTo>
                    <a:pt x="66" y="64"/>
                    <a:pt x="85" y="65"/>
                    <a:pt x="102" y="60"/>
                  </a:cubicBezTo>
                  <a:cubicBezTo>
                    <a:pt x="130" y="52"/>
                    <a:pt x="151" y="22"/>
                    <a:pt x="180" y="12"/>
                  </a:cubicBezTo>
                  <a:cubicBezTo>
                    <a:pt x="214" y="16"/>
                    <a:pt x="238" y="22"/>
                    <a:pt x="270" y="30"/>
                  </a:cubicBezTo>
                  <a:cubicBezTo>
                    <a:pt x="319" y="5"/>
                    <a:pt x="334" y="44"/>
                    <a:pt x="378" y="66"/>
                  </a:cubicBezTo>
                  <a:cubicBezTo>
                    <a:pt x="386" y="64"/>
                    <a:pt x="394" y="63"/>
                    <a:pt x="402" y="60"/>
                  </a:cubicBezTo>
                  <a:cubicBezTo>
                    <a:pt x="409" y="57"/>
                    <a:pt x="413" y="48"/>
                    <a:pt x="420" y="48"/>
                  </a:cubicBezTo>
                  <a:cubicBezTo>
                    <a:pt x="430" y="48"/>
                    <a:pt x="451" y="75"/>
                    <a:pt x="456" y="78"/>
                  </a:cubicBezTo>
                  <a:cubicBezTo>
                    <a:pt x="467" y="85"/>
                    <a:pt x="481" y="89"/>
                    <a:pt x="492" y="96"/>
                  </a:cubicBezTo>
                  <a:cubicBezTo>
                    <a:pt x="500" y="94"/>
                    <a:pt x="508" y="88"/>
                    <a:pt x="516" y="90"/>
                  </a:cubicBezTo>
                  <a:cubicBezTo>
                    <a:pt x="524" y="92"/>
                    <a:pt x="527" y="103"/>
                    <a:pt x="534" y="108"/>
                  </a:cubicBezTo>
                  <a:cubicBezTo>
                    <a:pt x="565" y="132"/>
                    <a:pt x="561" y="129"/>
                    <a:pt x="588" y="138"/>
                  </a:cubicBezTo>
                  <a:cubicBezTo>
                    <a:pt x="596" y="179"/>
                    <a:pt x="597" y="219"/>
                    <a:pt x="642" y="234"/>
                  </a:cubicBezTo>
                  <a:cubicBezTo>
                    <a:pt x="646" y="240"/>
                    <a:pt x="651" y="245"/>
                    <a:pt x="654" y="252"/>
                  </a:cubicBezTo>
                  <a:cubicBezTo>
                    <a:pt x="658" y="262"/>
                    <a:pt x="655" y="273"/>
                    <a:pt x="660" y="282"/>
                  </a:cubicBezTo>
                  <a:cubicBezTo>
                    <a:pt x="667" y="294"/>
                    <a:pt x="709" y="304"/>
                    <a:pt x="714" y="306"/>
                  </a:cubicBezTo>
                  <a:cubicBezTo>
                    <a:pt x="782" y="329"/>
                    <a:pt x="853" y="346"/>
                    <a:pt x="924" y="354"/>
                  </a:cubicBezTo>
                  <a:cubicBezTo>
                    <a:pt x="959" y="348"/>
                    <a:pt x="996" y="336"/>
                    <a:pt x="1032" y="336"/>
                  </a:cubicBezTo>
                </a:path>
              </a:pathLst>
            </a:custGeom>
            <a:noFill/>
            <a:ln w="38100">
              <a:solidFill>
                <a:srgbClr val="66FF33"/>
              </a:solidFill>
              <a:round/>
              <a:headEnd/>
              <a:tailEnd/>
            </a:ln>
          </p:spPr>
          <p:txBody>
            <a:bodyPr lIns="82956" tIns="41474" rIns="82956" bIns="41474"/>
            <a:lstStyle/>
            <a:p>
              <a:endParaRPr lang="th-TH" sz="3200" b="1" i="1" smtClean="0">
                <a:solidFill>
                  <a:srgbClr val="000000"/>
                </a:solidFill>
                <a:latin typeface="Times New Roman" pitchFamily="18" charset="0"/>
                <a:cs typeface="Calibri" pitchFamily="34" charset="0"/>
              </a:endParaRPr>
            </a:p>
          </p:txBody>
        </p:sp>
        <p:sp>
          <p:nvSpPr>
            <p:cNvPr id="19583" name="Freeform 412"/>
            <p:cNvSpPr>
              <a:spLocks/>
            </p:cNvSpPr>
            <p:nvPr/>
          </p:nvSpPr>
          <p:spPr bwMode="auto">
            <a:xfrm>
              <a:off x="2898" y="2088"/>
              <a:ext cx="696" cy="386"/>
            </a:xfrm>
            <a:custGeom>
              <a:avLst/>
              <a:gdLst>
                <a:gd name="T0" fmla="*/ 0 w 696"/>
                <a:gd name="T1" fmla="*/ 114 h 386"/>
                <a:gd name="T2" fmla="*/ 96 w 696"/>
                <a:gd name="T3" fmla="*/ 252 h 386"/>
                <a:gd name="T4" fmla="*/ 114 w 696"/>
                <a:gd name="T5" fmla="*/ 312 h 386"/>
                <a:gd name="T6" fmla="*/ 156 w 696"/>
                <a:gd name="T7" fmla="*/ 324 h 386"/>
                <a:gd name="T8" fmla="*/ 228 w 696"/>
                <a:gd name="T9" fmla="*/ 384 h 386"/>
                <a:gd name="T10" fmla="*/ 294 w 696"/>
                <a:gd name="T11" fmla="*/ 378 h 386"/>
                <a:gd name="T12" fmla="*/ 306 w 696"/>
                <a:gd name="T13" fmla="*/ 354 h 386"/>
                <a:gd name="T14" fmla="*/ 348 w 696"/>
                <a:gd name="T15" fmla="*/ 318 h 386"/>
                <a:gd name="T16" fmla="*/ 354 w 696"/>
                <a:gd name="T17" fmla="*/ 288 h 386"/>
                <a:gd name="T18" fmla="*/ 372 w 696"/>
                <a:gd name="T19" fmla="*/ 282 h 386"/>
                <a:gd name="T20" fmla="*/ 378 w 696"/>
                <a:gd name="T21" fmla="*/ 264 h 386"/>
                <a:gd name="T22" fmla="*/ 396 w 696"/>
                <a:gd name="T23" fmla="*/ 252 h 386"/>
                <a:gd name="T24" fmla="*/ 420 w 696"/>
                <a:gd name="T25" fmla="*/ 216 h 386"/>
                <a:gd name="T26" fmla="*/ 426 w 696"/>
                <a:gd name="T27" fmla="*/ 198 h 386"/>
                <a:gd name="T28" fmla="*/ 468 w 696"/>
                <a:gd name="T29" fmla="*/ 186 h 386"/>
                <a:gd name="T30" fmla="*/ 540 w 696"/>
                <a:gd name="T31" fmla="*/ 144 h 386"/>
                <a:gd name="T32" fmla="*/ 630 w 696"/>
                <a:gd name="T33" fmla="*/ 66 h 386"/>
                <a:gd name="T34" fmla="*/ 642 w 696"/>
                <a:gd name="T35" fmla="*/ 30 h 386"/>
                <a:gd name="T36" fmla="*/ 648 w 696"/>
                <a:gd name="T37" fmla="*/ 6 h 386"/>
                <a:gd name="T38" fmla="*/ 696 w 696"/>
                <a:gd name="T39" fmla="*/ 6 h 3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6"/>
                <a:gd name="T61" fmla="*/ 0 h 386"/>
                <a:gd name="T62" fmla="*/ 696 w 696"/>
                <a:gd name="T63" fmla="*/ 386 h 3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6" h="386">
                  <a:moveTo>
                    <a:pt x="0" y="114"/>
                  </a:moveTo>
                  <a:cubicBezTo>
                    <a:pt x="79" y="130"/>
                    <a:pt x="66" y="192"/>
                    <a:pt x="96" y="252"/>
                  </a:cubicBezTo>
                  <a:cubicBezTo>
                    <a:pt x="103" y="266"/>
                    <a:pt x="102" y="302"/>
                    <a:pt x="114" y="312"/>
                  </a:cubicBezTo>
                  <a:cubicBezTo>
                    <a:pt x="125" y="321"/>
                    <a:pt x="143" y="317"/>
                    <a:pt x="156" y="324"/>
                  </a:cubicBezTo>
                  <a:cubicBezTo>
                    <a:pt x="186" y="339"/>
                    <a:pt x="201" y="366"/>
                    <a:pt x="228" y="384"/>
                  </a:cubicBezTo>
                  <a:cubicBezTo>
                    <a:pt x="250" y="382"/>
                    <a:pt x="273" y="386"/>
                    <a:pt x="294" y="378"/>
                  </a:cubicBezTo>
                  <a:cubicBezTo>
                    <a:pt x="302" y="375"/>
                    <a:pt x="300" y="361"/>
                    <a:pt x="306" y="354"/>
                  </a:cubicBezTo>
                  <a:cubicBezTo>
                    <a:pt x="318" y="340"/>
                    <a:pt x="335" y="331"/>
                    <a:pt x="348" y="318"/>
                  </a:cubicBezTo>
                  <a:cubicBezTo>
                    <a:pt x="350" y="308"/>
                    <a:pt x="348" y="296"/>
                    <a:pt x="354" y="288"/>
                  </a:cubicBezTo>
                  <a:cubicBezTo>
                    <a:pt x="358" y="283"/>
                    <a:pt x="368" y="286"/>
                    <a:pt x="372" y="282"/>
                  </a:cubicBezTo>
                  <a:cubicBezTo>
                    <a:pt x="376" y="278"/>
                    <a:pt x="374" y="269"/>
                    <a:pt x="378" y="264"/>
                  </a:cubicBezTo>
                  <a:cubicBezTo>
                    <a:pt x="383" y="258"/>
                    <a:pt x="390" y="256"/>
                    <a:pt x="396" y="252"/>
                  </a:cubicBezTo>
                  <a:cubicBezTo>
                    <a:pt x="404" y="240"/>
                    <a:pt x="412" y="228"/>
                    <a:pt x="420" y="216"/>
                  </a:cubicBezTo>
                  <a:cubicBezTo>
                    <a:pt x="424" y="211"/>
                    <a:pt x="422" y="202"/>
                    <a:pt x="426" y="198"/>
                  </a:cubicBezTo>
                  <a:cubicBezTo>
                    <a:pt x="429" y="195"/>
                    <a:pt x="468" y="186"/>
                    <a:pt x="468" y="186"/>
                  </a:cubicBezTo>
                  <a:cubicBezTo>
                    <a:pt x="484" y="162"/>
                    <a:pt x="512" y="151"/>
                    <a:pt x="540" y="144"/>
                  </a:cubicBezTo>
                  <a:cubicBezTo>
                    <a:pt x="568" y="116"/>
                    <a:pt x="612" y="106"/>
                    <a:pt x="630" y="66"/>
                  </a:cubicBezTo>
                  <a:cubicBezTo>
                    <a:pt x="635" y="54"/>
                    <a:pt x="638" y="42"/>
                    <a:pt x="642" y="30"/>
                  </a:cubicBezTo>
                  <a:cubicBezTo>
                    <a:pt x="645" y="22"/>
                    <a:pt x="640" y="9"/>
                    <a:pt x="648" y="6"/>
                  </a:cubicBezTo>
                  <a:cubicBezTo>
                    <a:pt x="663" y="0"/>
                    <a:pt x="680" y="6"/>
                    <a:pt x="696" y="6"/>
                  </a:cubicBezTo>
                </a:path>
              </a:pathLst>
            </a:custGeom>
            <a:noFill/>
            <a:ln w="38100">
              <a:solidFill>
                <a:srgbClr val="66FF33"/>
              </a:solidFill>
              <a:round/>
              <a:headEnd/>
              <a:tailEnd/>
            </a:ln>
          </p:spPr>
          <p:txBody>
            <a:bodyPr lIns="82956" tIns="41474" rIns="82956" bIns="41474"/>
            <a:lstStyle/>
            <a:p>
              <a:endParaRPr lang="th-TH" sz="3200" b="1" i="1" smtClean="0">
                <a:solidFill>
                  <a:srgbClr val="000000"/>
                </a:solidFill>
                <a:latin typeface="Times New Roman" pitchFamily="18" charset="0"/>
                <a:cs typeface="Calibri" pitchFamily="34" charset="0"/>
              </a:endParaRPr>
            </a:p>
          </p:txBody>
        </p:sp>
        <p:sp>
          <p:nvSpPr>
            <p:cNvPr id="19584" name="Freeform 413"/>
            <p:cNvSpPr>
              <a:spLocks/>
            </p:cNvSpPr>
            <p:nvPr/>
          </p:nvSpPr>
          <p:spPr bwMode="auto">
            <a:xfrm>
              <a:off x="2820" y="2538"/>
              <a:ext cx="1662" cy="474"/>
            </a:xfrm>
            <a:custGeom>
              <a:avLst/>
              <a:gdLst>
                <a:gd name="T0" fmla="*/ 0 w 1662"/>
                <a:gd name="T1" fmla="*/ 474 h 474"/>
                <a:gd name="T2" fmla="*/ 66 w 1662"/>
                <a:gd name="T3" fmla="*/ 426 h 474"/>
                <a:gd name="T4" fmla="*/ 6 w 1662"/>
                <a:gd name="T5" fmla="*/ 378 h 474"/>
                <a:gd name="T6" fmla="*/ 66 w 1662"/>
                <a:gd name="T7" fmla="*/ 312 h 474"/>
                <a:gd name="T8" fmla="*/ 318 w 1662"/>
                <a:gd name="T9" fmla="*/ 246 h 474"/>
                <a:gd name="T10" fmla="*/ 390 w 1662"/>
                <a:gd name="T11" fmla="*/ 222 h 474"/>
                <a:gd name="T12" fmla="*/ 462 w 1662"/>
                <a:gd name="T13" fmla="*/ 204 h 474"/>
                <a:gd name="T14" fmla="*/ 558 w 1662"/>
                <a:gd name="T15" fmla="*/ 150 h 474"/>
                <a:gd name="T16" fmla="*/ 594 w 1662"/>
                <a:gd name="T17" fmla="*/ 108 h 474"/>
                <a:gd name="T18" fmla="*/ 612 w 1662"/>
                <a:gd name="T19" fmla="*/ 72 h 474"/>
                <a:gd name="T20" fmla="*/ 696 w 1662"/>
                <a:gd name="T21" fmla="*/ 36 h 474"/>
                <a:gd name="T22" fmla="*/ 750 w 1662"/>
                <a:gd name="T23" fmla="*/ 66 h 474"/>
                <a:gd name="T24" fmla="*/ 804 w 1662"/>
                <a:gd name="T25" fmla="*/ 30 h 474"/>
                <a:gd name="T26" fmla="*/ 870 w 1662"/>
                <a:gd name="T27" fmla="*/ 36 h 474"/>
                <a:gd name="T28" fmla="*/ 882 w 1662"/>
                <a:gd name="T29" fmla="*/ 54 h 474"/>
                <a:gd name="T30" fmla="*/ 918 w 1662"/>
                <a:gd name="T31" fmla="*/ 72 h 474"/>
                <a:gd name="T32" fmla="*/ 984 w 1662"/>
                <a:gd name="T33" fmla="*/ 54 h 474"/>
                <a:gd name="T34" fmla="*/ 1014 w 1662"/>
                <a:gd name="T35" fmla="*/ 60 h 474"/>
                <a:gd name="T36" fmla="*/ 1032 w 1662"/>
                <a:gd name="T37" fmla="*/ 72 h 474"/>
                <a:gd name="T38" fmla="*/ 1200 w 1662"/>
                <a:gd name="T39" fmla="*/ 48 h 474"/>
                <a:gd name="T40" fmla="*/ 1260 w 1662"/>
                <a:gd name="T41" fmla="*/ 0 h 474"/>
                <a:gd name="T42" fmla="*/ 1296 w 1662"/>
                <a:gd name="T43" fmla="*/ 18 h 474"/>
                <a:gd name="T44" fmla="*/ 1380 w 1662"/>
                <a:gd name="T45" fmla="*/ 66 h 474"/>
                <a:gd name="T46" fmla="*/ 1416 w 1662"/>
                <a:gd name="T47" fmla="*/ 90 h 474"/>
                <a:gd name="T48" fmla="*/ 1428 w 1662"/>
                <a:gd name="T49" fmla="*/ 108 h 474"/>
                <a:gd name="T50" fmla="*/ 1608 w 1662"/>
                <a:gd name="T51" fmla="*/ 144 h 474"/>
                <a:gd name="T52" fmla="*/ 1620 w 1662"/>
                <a:gd name="T53" fmla="*/ 168 h 474"/>
                <a:gd name="T54" fmla="*/ 1644 w 1662"/>
                <a:gd name="T55" fmla="*/ 132 h 474"/>
                <a:gd name="T56" fmla="*/ 1662 w 1662"/>
                <a:gd name="T57" fmla="*/ 108 h 4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2"/>
                <a:gd name="T88" fmla="*/ 0 h 474"/>
                <a:gd name="T89" fmla="*/ 1662 w 1662"/>
                <a:gd name="T90" fmla="*/ 474 h 4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2" h="474">
                  <a:moveTo>
                    <a:pt x="0" y="474"/>
                  </a:moveTo>
                  <a:cubicBezTo>
                    <a:pt x="14" y="419"/>
                    <a:pt x="37" y="469"/>
                    <a:pt x="66" y="426"/>
                  </a:cubicBezTo>
                  <a:cubicBezTo>
                    <a:pt x="44" y="411"/>
                    <a:pt x="25" y="397"/>
                    <a:pt x="6" y="378"/>
                  </a:cubicBezTo>
                  <a:cubicBezTo>
                    <a:pt x="14" y="336"/>
                    <a:pt x="31" y="331"/>
                    <a:pt x="66" y="312"/>
                  </a:cubicBezTo>
                  <a:cubicBezTo>
                    <a:pt x="142" y="270"/>
                    <a:pt x="233" y="259"/>
                    <a:pt x="318" y="246"/>
                  </a:cubicBezTo>
                  <a:cubicBezTo>
                    <a:pt x="347" y="242"/>
                    <a:pt x="363" y="230"/>
                    <a:pt x="390" y="222"/>
                  </a:cubicBezTo>
                  <a:cubicBezTo>
                    <a:pt x="414" y="215"/>
                    <a:pt x="462" y="204"/>
                    <a:pt x="462" y="204"/>
                  </a:cubicBezTo>
                  <a:cubicBezTo>
                    <a:pt x="494" y="183"/>
                    <a:pt x="521" y="162"/>
                    <a:pt x="558" y="150"/>
                  </a:cubicBezTo>
                  <a:cubicBezTo>
                    <a:pt x="572" y="136"/>
                    <a:pt x="584" y="126"/>
                    <a:pt x="594" y="108"/>
                  </a:cubicBezTo>
                  <a:cubicBezTo>
                    <a:pt x="607" y="85"/>
                    <a:pt x="591" y="93"/>
                    <a:pt x="612" y="72"/>
                  </a:cubicBezTo>
                  <a:cubicBezTo>
                    <a:pt x="632" y="52"/>
                    <a:pt x="671" y="48"/>
                    <a:pt x="696" y="36"/>
                  </a:cubicBezTo>
                  <a:cubicBezTo>
                    <a:pt x="737" y="64"/>
                    <a:pt x="718" y="55"/>
                    <a:pt x="750" y="66"/>
                  </a:cubicBezTo>
                  <a:cubicBezTo>
                    <a:pt x="774" y="58"/>
                    <a:pt x="780" y="42"/>
                    <a:pt x="804" y="30"/>
                  </a:cubicBezTo>
                  <a:cubicBezTo>
                    <a:pt x="826" y="32"/>
                    <a:pt x="849" y="30"/>
                    <a:pt x="870" y="36"/>
                  </a:cubicBezTo>
                  <a:cubicBezTo>
                    <a:pt x="877" y="38"/>
                    <a:pt x="876" y="49"/>
                    <a:pt x="882" y="54"/>
                  </a:cubicBezTo>
                  <a:cubicBezTo>
                    <a:pt x="892" y="62"/>
                    <a:pt x="907" y="65"/>
                    <a:pt x="918" y="72"/>
                  </a:cubicBezTo>
                  <a:cubicBezTo>
                    <a:pt x="972" y="58"/>
                    <a:pt x="950" y="65"/>
                    <a:pt x="984" y="54"/>
                  </a:cubicBezTo>
                  <a:cubicBezTo>
                    <a:pt x="1011" y="94"/>
                    <a:pt x="979" y="60"/>
                    <a:pt x="1014" y="60"/>
                  </a:cubicBezTo>
                  <a:cubicBezTo>
                    <a:pt x="1021" y="60"/>
                    <a:pt x="1026" y="68"/>
                    <a:pt x="1032" y="72"/>
                  </a:cubicBezTo>
                  <a:cubicBezTo>
                    <a:pt x="1095" y="66"/>
                    <a:pt x="1134" y="53"/>
                    <a:pt x="1200" y="48"/>
                  </a:cubicBezTo>
                  <a:cubicBezTo>
                    <a:pt x="1222" y="33"/>
                    <a:pt x="1241" y="19"/>
                    <a:pt x="1260" y="0"/>
                  </a:cubicBezTo>
                  <a:cubicBezTo>
                    <a:pt x="1271" y="7"/>
                    <a:pt x="1285" y="11"/>
                    <a:pt x="1296" y="18"/>
                  </a:cubicBezTo>
                  <a:cubicBezTo>
                    <a:pt x="1325" y="37"/>
                    <a:pt x="1345" y="57"/>
                    <a:pt x="1380" y="66"/>
                  </a:cubicBezTo>
                  <a:cubicBezTo>
                    <a:pt x="1410" y="111"/>
                    <a:pt x="1370" y="59"/>
                    <a:pt x="1416" y="90"/>
                  </a:cubicBezTo>
                  <a:cubicBezTo>
                    <a:pt x="1422" y="94"/>
                    <a:pt x="1422" y="104"/>
                    <a:pt x="1428" y="108"/>
                  </a:cubicBezTo>
                  <a:cubicBezTo>
                    <a:pt x="1471" y="137"/>
                    <a:pt x="1568" y="142"/>
                    <a:pt x="1608" y="144"/>
                  </a:cubicBezTo>
                  <a:cubicBezTo>
                    <a:pt x="1612" y="152"/>
                    <a:pt x="1612" y="171"/>
                    <a:pt x="1620" y="168"/>
                  </a:cubicBezTo>
                  <a:cubicBezTo>
                    <a:pt x="1634" y="163"/>
                    <a:pt x="1644" y="132"/>
                    <a:pt x="1644" y="132"/>
                  </a:cubicBezTo>
                  <a:cubicBezTo>
                    <a:pt x="1651" y="104"/>
                    <a:pt x="1642" y="108"/>
                    <a:pt x="1662" y="108"/>
                  </a:cubicBezTo>
                </a:path>
              </a:pathLst>
            </a:custGeom>
            <a:noFill/>
            <a:ln w="38100">
              <a:solidFill>
                <a:srgbClr val="66FF33"/>
              </a:solidFill>
              <a:round/>
              <a:headEnd/>
              <a:tailEnd/>
            </a:ln>
          </p:spPr>
          <p:txBody>
            <a:bodyPr lIns="82956" tIns="41474" rIns="82956" bIns="41474"/>
            <a:lstStyle/>
            <a:p>
              <a:endParaRPr lang="th-TH" sz="3200" b="1" i="1" smtClean="0">
                <a:solidFill>
                  <a:srgbClr val="000000"/>
                </a:solidFill>
                <a:latin typeface="Times New Roman" pitchFamily="18" charset="0"/>
                <a:cs typeface="Calibri" pitchFamily="34" charset="0"/>
              </a:endParaRPr>
            </a:p>
          </p:txBody>
        </p:sp>
      </p:grpSp>
      <p:sp>
        <p:nvSpPr>
          <p:cNvPr id="19459" name="Freeform 154"/>
          <p:cNvSpPr>
            <a:spLocks/>
          </p:cNvSpPr>
          <p:nvPr/>
        </p:nvSpPr>
        <p:spPr bwMode="auto">
          <a:xfrm>
            <a:off x="4986338" y="5368925"/>
            <a:ext cx="165100" cy="509588"/>
          </a:xfrm>
          <a:custGeom>
            <a:avLst/>
            <a:gdLst>
              <a:gd name="T0" fmla="*/ 0 w 439"/>
              <a:gd name="T1" fmla="*/ 0 h 622"/>
              <a:gd name="T2" fmla="*/ 2147483647 w 439"/>
              <a:gd name="T3" fmla="*/ 2147483647 h 622"/>
              <a:gd name="T4" fmla="*/ 2147483647 w 439"/>
              <a:gd name="T5" fmla="*/ 2147483647 h 622"/>
              <a:gd name="T6" fmla="*/ 2147483647 w 439"/>
              <a:gd name="T7" fmla="*/ 2147483647 h 622"/>
              <a:gd name="T8" fmla="*/ 2147483647 w 439"/>
              <a:gd name="T9" fmla="*/ 2147483647 h 622"/>
              <a:gd name="T10" fmla="*/ 2147483647 w 439"/>
              <a:gd name="T11" fmla="*/ 2147483647 h 622"/>
              <a:gd name="T12" fmla="*/ 2147483647 w 439"/>
              <a:gd name="T13" fmla="*/ 2147483647 h 622"/>
              <a:gd name="T14" fmla="*/ 2147483647 w 439"/>
              <a:gd name="T15" fmla="*/ 2147483647 h 622"/>
              <a:gd name="T16" fmla="*/ 2147483647 w 439"/>
              <a:gd name="T17" fmla="*/ 2147483647 h 6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9"/>
              <a:gd name="T28" fmla="*/ 0 h 622"/>
              <a:gd name="T29" fmla="*/ 439 w 439"/>
              <a:gd name="T30" fmla="*/ 622 h 6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9" h="622">
                <a:moveTo>
                  <a:pt x="0" y="0"/>
                </a:moveTo>
                <a:cubicBezTo>
                  <a:pt x="42" y="15"/>
                  <a:pt x="86" y="23"/>
                  <a:pt x="128" y="37"/>
                </a:cubicBezTo>
                <a:cubicBezTo>
                  <a:pt x="147" y="31"/>
                  <a:pt x="184" y="14"/>
                  <a:pt x="201" y="37"/>
                </a:cubicBezTo>
                <a:cubicBezTo>
                  <a:pt x="207" y="46"/>
                  <a:pt x="189" y="55"/>
                  <a:pt x="183" y="64"/>
                </a:cubicBezTo>
                <a:cubicBezTo>
                  <a:pt x="172" y="152"/>
                  <a:pt x="183" y="246"/>
                  <a:pt x="156" y="330"/>
                </a:cubicBezTo>
                <a:cubicBezTo>
                  <a:pt x="171" y="403"/>
                  <a:pt x="195" y="425"/>
                  <a:pt x="265" y="448"/>
                </a:cubicBezTo>
                <a:cubicBezTo>
                  <a:pt x="283" y="500"/>
                  <a:pt x="283" y="549"/>
                  <a:pt x="339" y="567"/>
                </a:cubicBezTo>
                <a:cubicBezTo>
                  <a:pt x="354" y="583"/>
                  <a:pt x="362" y="595"/>
                  <a:pt x="384" y="604"/>
                </a:cubicBezTo>
                <a:cubicBezTo>
                  <a:pt x="402" y="612"/>
                  <a:pt x="439" y="622"/>
                  <a:pt x="439" y="622"/>
                </a:cubicBezTo>
              </a:path>
            </a:pathLst>
          </a:custGeom>
          <a:noFill/>
          <a:ln w="31750">
            <a:noFill/>
            <a:round/>
            <a:headEnd/>
            <a:tailEnd/>
          </a:ln>
        </p:spPr>
        <p:txBody>
          <a:bodyPr wrap="none" lIns="82956" tIns="41474" rIns="82956" bIns="41474" anchor="ctr">
            <a:spAutoFit/>
          </a:bodyPr>
          <a:lstStyle/>
          <a:p>
            <a:endParaRPr lang="th-TH" sz="3200" b="1" i="1" smtClean="0">
              <a:solidFill>
                <a:srgbClr val="000000"/>
              </a:solidFill>
              <a:latin typeface="Times New Roman" pitchFamily="18" charset="0"/>
              <a:cs typeface="Calibri" pitchFamily="34" charset="0"/>
            </a:endParaRPr>
          </a:p>
        </p:txBody>
      </p:sp>
      <p:sp>
        <p:nvSpPr>
          <p:cNvPr id="19460" name="Oval 221"/>
          <p:cNvSpPr>
            <a:spLocks noChangeArrowheads="1"/>
          </p:cNvSpPr>
          <p:nvPr/>
        </p:nvSpPr>
        <p:spPr bwMode="auto">
          <a:xfrm>
            <a:off x="3636963" y="1919288"/>
            <a:ext cx="376237" cy="320675"/>
          </a:xfrm>
          <a:prstGeom prst="ellipse">
            <a:avLst/>
          </a:prstGeom>
          <a:noFill/>
          <a:ln w="9525" algn="ctr">
            <a:noFill/>
            <a:round/>
            <a:headEnd/>
            <a:tailEnd/>
          </a:ln>
        </p:spPr>
        <p:txBody>
          <a:bodyPr lIns="83031" tIns="41516" rIns="83031" bIns="41516" anchor="ctr">
            <a:spAutoFit/>
          </a:bodyPr>
          <a:lstStyle/>
          <a:p>
            <a:pPr algn="ctr" defTabSz="842963">
              <a:spcBef>
                <a:spcPct val="50000"/>
              </a:spcBef>
            </a:pPr>
            <a:endParaRPr lang="th-TH" sz="1100" smtClean="0">
              <a:solidFill>
                <a:srgbClr val="CC3300"/>
              </a:solidFill>
              <a:latin typeface="Arial Unicode MS" pitchFamily="34" charset="-128"/>
              <a:ea typeface="Arial Unicode MS" pitchFamily="34" charset="-128"/>
              <a:cs typeface="Arial Unicode MS" pitchFamily="34" charset="-128"/>
            </a:endParaRPr>
          </a:p>
        </p:txBody>
      </p:sp>
      <p:sp>
        <p:nvSpPr>
          <p:cNvPr id="19461" name="Oval 222">
            <a:hlinkClick r:id="rId5" action="ppaction://hlinksldjump"/>
          </p:cNvPr>
          <p:cNvSpPr>
            <a:spLocks noChangeArrowheads="1"/>
          </p:cNvSpPr>
          <p:nvPr/>
        </p:nvSpPr>
        <p:spPr bwMode="auto">
          <a:xfrm>
            <a:off x="2341563" y="2497138"/>
            <a:ext cx="304800" cy="330200"/>
          </a:xfrm>
          <a:prstGeom prst="ellipse">
            <a:avLst/>
          </a:prstGeom>
          <a:noFill/>
          <a:ln w="9525" algn="ctr">
            <a:solidFill>
              <a:schemeClr val="accent1"/>
            </a:solidFill>
            <a:round/>
            <a:headEnd/>
            <a:tailEnd/>
          </a:ln>
        </p:spPr>
        <p:txBody>
          <a:bodyPr lIns="83031" tIns="41516" rIns="83031" bIns="41516" anchor="ctr">
            <a:spAutoFit/>
          </a:bodyPr>
          <a:lstStyle/>
          <a:p>
            <a:pPr algn="ctr" defTabSz="842963">
              <a:spcBef>
                <a:spcPct val="50000"/>
              </a:spcBef>
            </a:pPr>
            <a:endParaRPr lang="th-TH" sz="1100" smtClean="0">
              <a:solidFill>
                <a:srgbClr val="CC3300"/>
              </a:solidFill>
              <a:latin typeface="Arial Unicode MS" pitchFamily="34" charset="-128"/>
              <a:ea typeface="Arial Unicode MS" pitchFamily="34" charset="-128"/>
              <a:cs typeface="Arial Unicode MS" pitchFamily="34" charset="-128"/>
            </a:endParaRPr>
          </a:p>
        </p:txBody>
      </p:sp>
      <p:sp>
        <p:nvSpPr>
          <p:cNvPr id="19462" name="Oval 223"/>
          <p:cNvSpPr>
            <a:spLocks noChangeArrowheads="1"/>
          </p:cNvSpPr>
          <p:nvPr/>
        </p:nvSpPr>
        <p:spPr bwMode="auto">
          <a:xfrm>
            <a:off x="3046413" y="1014413"/>
            <a:ext cx="165100" cy="320675"/>
          </a:xfrm>
          <a:prstGeom prst="ellipse">
            <a:avLst/>
          </a:prstGeom>
          <a:noFill/>
          <a:ln w="9525" algn="ctr">
            <a:noFill/>
            <a:round/>
            <a:headEnd/>
            <a:tailEnd/>
          </a:ln>
        </p:spPr>
        <p:txBody>
          <a:bodyPr wrap="none" lIns="83031" tIns="41516" rIns="83031" bIns="41516" anchor="ctr">
            <a:spAutoFit/>
          </a:bodyPr>
          <a:lstStyle/>
          <a:p>
            <a:pPr algn="ctr" defTabSz="842963">
              <a:spcBef>
                <a:spcPct val="50000"/>
              </a:spcBef>
            </a:pPr>
            <a:endParaRPr lang="th-TH" sz="1100" smtClean="0">
              <a:solidFill>
                <a:srgbClr val="CC3300"/>
              </a:solidFill>
              <a:latin typeface="Arial Unicode MS" pitchFamily="34" charset="-128"/>
              <a:ea typeface="Arial Unicode MS" pitchFamily="34" charset="-128"/>
              <a:cs typeface="Arial Unicode MS" pitchFamily="34" charset="-128"/>
            </a:endParaRPr>
          </a:p>
        </p:txBody>
      </p:sp>
      <p:sp>
        <p:nvSpPr>
          <p:cNvPr id="19463" name="Oval 224"/>
          <p:cNvSpPr>
            <a:spLocks noChangeArrowheads="1"/>
          </p:cNvSpPr>
          <p:nvPr/>
        </p:nvSpPr>
        <p:spPr bwMode="auto">
          <a:xfrm>
            <a:off x="2635250" y="3389313"/>
            <a:ext cx="457200" cy="320675"/>
          </a:xfrm>
          <a:prstGeom prst="ellipse">
            <a:avLst/>
          </a:prstGeom>
          <a:noFill/>
          <a:ln w="9525" algn="ctr">
            <a:noFill/>
            <a:round/>
            <a:headEnd/>
            <a:tailEnd/>
          </a:ln>
        </p:spPr>
        <p:txBody>
          <a:bodyPr lIns="83031" tIns="41516" rIns="83031" bIns="41516" anchor="ctr">
            <a:spAutoFit/>
          </a:bodyPr>
          <a:lstStyle/>
          <a:p>
            <a:pPr algn="ctr" defTabSz="842963">
              <a:spcBef>
                <a:spcPct val="50000"/>
              </a:spcBef>
            </a:pPr>
            <a:endParaRPr lang="th-TH" sz="1100" smtClean="0">
              <a:solidFill>
                <a:srgbClr val="CC3300"/>
              </a:solidFill>
              <a:latin typeface="Arial Unicode MS" pitchFamily="34" charset="-128"/>
              <a:ea typeface="Arial Unicode MS" pitchFamily="34" charset="-128"/>
              <a:cs typeface="Arial Unicode MS" pitchFamily="34" charset="-128"/>
            </a:endParaRPr>
          </a:p>
        </p:txBody>
      </p:sp>
      <p:sp>
        <p:nvSpPr>
          <p:cNvPr id="19464" name="Oval 225"/>
          <p:cNvSpPr>
            <a:spLocks noChangeArrowheads="1"/>
          </p:cNvSpPr>
          <p:nvPr/>
        </p:nvSpPr>
        <p:spPr bwMode="auto">
          <a:xfrm>
            <a:off x="2787650" y="4146550"/>
            <a:ext cx="611188" cy="320675"/>
          </a:xfrm>
          <a:prstGeom prst="ellipse">
            <a:avLst/>
          </a:prstGeom>
          <a:noFill/>
          <a:ln w="9525" algn="ctr">
            <a:noFill/>
            <a:round/>
            <a:headEnd/>
            <a:tailEnd/>
          </a:ln>
        </p:spPr>
        <p:txBody>
          <a:bodyPr lIns="83031" tIns="41516" rIns="83031" bIns="41516" anchor="ctr">
            <a:spAutoFit/>
          </a:bodyPr>
          <a:lstStyle/>
          <a:p>
            <a:pPr algn="ctr" defTabSz="842963">
              <a:spcBef>
                <a:spcPct val="50000"/>
              </a:spcBef>
            </a:pPr>
            <a:endParaRPr lang="th-TH" sz="1100" smtClean="0">
              <a:solidFill>
                <a:srgbClr val="CC3300"/>
              </a:solidFill>
              <a:latin typeface="Arial Unicode MS" pitchFamily="34" charset="-128"/>
              <a:ea typeface="Arial Unicode MS" pitchFamily="34" charset="-128"/>
              <a:cs typeface="Arial Unicode MS" pitchFamily="34" charset="-128"/>
            </a:endParaRPr>
          </a:p>
        </p:txBody>
      </p:sp>
      <p:sp>
        <p:nvSpPr>
          <p:cNvPr id="19465" name="Oval 226"/>
          <p:cNvSpPr>
            <a:spLocks noChangeArrowheads="1"/>
          </p:cNvSpPr>
          <p:nvPr/>
        </p:nvSpPr>
        <p:spPr bwMode="auto">
          <a:xfrm>
            <a:off x="4926013" y="4016375"/>
            <a:ext cx="530225" cy="320675"/>
          </a:xfrm>
          <a:prstGeom prst="ellipse">
            <a:avLst/>
          </a:prstGeom>
          <a:noFill/>
          <a:ln w="9525" algn="ctr">
            <a:noFill/>
            <a:round/>
            <a:headEnd/>
            <a:tailEnd/>
          </a:ln>
        </p:spPr>
        <p:txBody>
          <a:bodyPr lIns="83031" tIns="41516" rIns="83031" bIns="41516" anchor="ctr">
            <a:spAutoFit/>
          </a:bodyPr>
          <a:lstStyle/>
          <a:p>
            <a:pPr algn="ctr" defTabSz="842963">
              <a:spcBef>
                <a:spcPct val="50000"/>
              </a:spcBef>
            </a:pPr>
            <a:endParaRPr lang="th-TH" sz="1100" smtClean="0">
              <a:solidFill>
                <a:srgbClr val="CC3300"/>
              </a:solidFill>
              <a:latin typeface="Arial Unicode MS" pitchFamily="34" charset="-128"/>
              <a:ea typeface="Arial Unicode MS" pitchFamily="34" charset="-128"/>
              <a:cs typeface="Arial Unicode MS" pitchFamily="34" charset="-128"/>
            </a:endParaRPr>
          </a:p>
        </p:txBody>
      </p:sp>
      <p:sp>
        <p:nvSpPr>
          <p:cNvPr id="19466" name="Oval 227"/>
          <p:cNvSpPr>
            <a:spLocks noChangeArrowheads="1"/>
          </p:cNvSpPr>
          <p:nvPr/>
        </p:nvSpPr>
        <p:spPr bwMode="auto">
          <a:xfrm>
            <a:off x="7581900" y="1638300"/>
            <a:ext cx="165100" cy="320675"/>
          </a:xfrm>
          <a:prstGeom prst="ellipse">
            <a:avLst/>
          </a:prstGeom>
          <a:noFill/>
          <a:ln w="9525" algn="ctr">
            <a:noFill/>
            <a:round/>
            <a:headEnd/>
            <a:tailEnd/>
          </a:ln>
        </p:spPr>
        <p:txBody>
          <a:bodyPr wrap="none" lIns="83031" tIns="41516" rIns="83031" bIns="41516" anchor="ctr">
            <a:spAutoFit/>
          </a:bodyPr>
          <a:lstStyle/>
          <a:p>
            <a:pPr algn="ctr" defTabSz="842963">
              <a:spcBef>
                <a:spcPct val="50000"/>
              </a:spcBef>
            </a:pPr>
            <a:endParaRPr lang="th-TH" sz="1100" smtClean="0">
              <a:solidFill>
                <a:srgbClr val="CC3300"/>
              </a:solidFill>
              <a:latin typeface="Arial Unicode MS" pitchFamily="34" charset="-128"/>
              <a:ea typeface="Arial Unicode MS" pitchFamily="34" charset="-128"/>
              <a:cs typeface="Arial Unicode MS" pitchFamily="34" charset="-128"/>
            </a:endParaRPr>
          </a:p>
        </p:txBody>
      </p:sp>
      <p:sp>
        <p:nvSpPr>
          <p:cNvPr id="19467" name="Rectangle 229"/>
          <p:cNvSpPr>
            <a:spLocks noChangeArrowheads="1"/>
          </p:cNvSpPr>
          <p:nvPr/>
        </p:nvSpPr>
        <p:spPr bwMode="auto">
          <a:xfrm>
            <a:off x="2855913" y="947738"/>
            <a:ext cx="165100" cy="250825"/>
          </a:xfrm>
          <a:prstGeom prst="rect">
            <a:avLst/>
          </a:prstGeom>
          <a:noFill/>
          <a:ln w="9525" algn="ctr">
            <a:noFill/>
            <a:miter lim="800000"/>
            <a:headEnd/>
            <a:tailEnd/>
          </a:ln>
        </p:spPr>
        <p:txBody>
          <a:bodyPr wrap="none" lIns="83031" tIns="41516" rIns="83031" bIns="41516" anchor="ctr">
            <a:spAutoFit/>
          </a:bodyPr>
          <a:lstStyle/>
          <a:p>
            <a:pPr algn="ctr" defTabSz="842963">
              <a:spcBef>
                <a:spcPct val="50000"/>
              </a:spcBef>
            </a:pPr>
            <a:endParaRPr lang="th-TH" sz="1100" smtClean="0">
              <a:solidFill>
                <a:srgbClr val="CC3300"/>
              </a:solidFill>
              <a:latin typeface="Arial Unicode MS" pitchFamily="34" charset="-128"/>
              <a:ea typeface="Arial Unicode MS" pitchFamily="34" charset="-128"/>
              <a:cs typeface="Arial Unicode MS" pitchFamily="34" charset="-128"/>
            </a:endParaRPr>
          </a:p>
        </p:txBody>
      </p:sp>
      <p:sp>
        <p:nvSpPr>
          <p:cNvPr id="19468" name="Rectangle 230"/>
          <p:cNvSpPr>
            <a:spLocks noChangeArrowheads="1"/>
          </p:cNvSpPr>
          <p:nvPr/>
        </p:nvSpPr>
        <p:spPr bwMode="auto">
          <a:xfrm flipV="1">
            <a:off x="2312988" y="893763"/>
            <a:ext cx="460375" cy="250825"/>
          </a:xfrm>
          <a:prstGeom prst="rect">
            <a:avLst/>
          </a:prstGeom>
          <a:noFill/>
          <a:ln w="9525" algn="ctr">
            <a:noFill/>
            <a:miter lim="800000"/>
            <a:headEnd/>
            <a:tailEnd/>
          </a:ln>
        </p:spPr>
        <p:txBody>
          <a:bodyPr rot="10800000" lIns="83031" tIns="41516" rIns="83031" bIns="41516" anchor="ctr">
            <a:spAutoFit/>
          </a:bodyPr>
          <a:lstStyle/>
          <a:p>
            <a:pPr algn="ctr" defTabSz="842963">
              <a:spcBef>
                <a:spcPct val="50000"/>
              </a:spcBef>
            </a:pPr>
            <a:endParaRPr lang="th-TH" sz="1100" smtClean="0">
              <a:solidFill>
                <a:srgbClr val="CC3300"/>
              </a:solidFill>
              <a:latin typeface="Arial Unicode MS" pitchFamily="34" charset="-128"/>
              <a:ea typeface="Arial Unicode MS" pitchFamily="34" charset="-128"/>
              <a:cs typeface="Arial Unicode MS" pitchFamily="34" charset="-128"/>
            </a:endParaRPr>
          </a:p>
        </p:txBody>
      </p:sp>
      <p:sp>
        <p:nvSpPr>
          <p:cNvPr id="19469" name="Rectangle 231"/>
          <p:cNvSpPr>
            <a:spLocks noChangeArrowheads="1"/>
          </p:cNvSpPr>
          <p:nvPr/>
        </p:nvSpPr>
        <p:spPr bwMode="auto">
          <a:xfrm>
            <a:off x="3059113" y="4005263"/>
            <a:ext cx="50165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C.2</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470" name="Rectangle 232"/>
          <p:cNvSpPr>
            <a:spLocks noChangeArrowheads="1"/>
          </p:cNvSpPr>
          <p:nvPr/>
        </p:nvSpPr>
        <p:spPr bwMode="auto">
          <a:xfrm>
            <a:off x="2989263" y="4149725"/>
            <a:ext cx="57785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C.13</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471" name="Rectangle 233"/>
          <p:cNvSpPr>
            <a:spLocks noChangeArrowheads="1"/>
          </p:cNvSpPr>
          <p:nvPr/>
        </p:nvSpPr>
        <p:spPr bwMode="auto">
          <a:xfrm>
            <a:off x="4643438" y="3573463"/>
            <a:ext cx="654050" cy="250825"/>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100" b="1" smtClean="0">
                <a:solidFill>
                  <a:srgbClr val="0000FF"/>
                </a:solidFill>
                <a:latin typeface="Arial Unicode MS" pitchFamily="34" charset="-128"/>
                <a:ea typeface="Arial Unicode MS" pitchFamily="34" charset="-128"/>
                <a:cs typeface="Arial Unicode MS" pitchFamily="34" charset="-128"/>
              </a:rPr>
              <a:t>E.23</a:t>
            </a:r>
            <a:endParaRPr lang="th-TH" sz="1100" b="1" smtClean="0">
              <a:solidFill>
                <a:srgbClr val="0000FF"/>
              </a:solidFill>
              <a:latin typeface="Arial Unicode MS" pitchFamily="34" charset="-128"/>
              <a:ea typeface="Arial Unicode MS" pitchFamily="34" charset="-128"/>
              <a:cs typeface="Arial Unicode MS" pitchFamily="34" charset="-128"/>
            </a:endParaRPr>
          </a:p>
        </p:txBody>
      </p:sp>
      <p:sp>
        <p:nvSpPr>
          <p:cNvPr id="19472" name="Rectangle 234"/>
          <p:cNvSpPr>
            <a:spLocks noChangeArrowheads="1"/>
          </p:cNvSpPr>
          <p:nvPr/>
        </p:nvSpPr>
        <p:spPr bwMode="auto">
          <a:xfrm>
            <a:off x="6443663" y="3284538"/>
            <a:ext cx="64770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E.18</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473" name="Rectangle 235"/>
          <p:cNvSpPr>
            <a:spLocks noChangeArrowheads="1"/>
          </p:cNvSpPr>
          <p:nvPr/>
        </p:nvSpPr>
        <p:spPr bwMode="auto">
          <a:xfrm>
            <a:off x="5721350" y="3849688"/>
            <a:ext cx="608013"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M.6A</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474" name="Rectangle 236"/>
          <p:cNvSpPr>
            <a:spLocks noChangeArrowheads="1"/>
          </p:cNvSpPr>
          <p:nvPr/>
        </p:nvSpPr>
        <p:spPr bwMode="auto">
          <a:xfrm>
            <a:off x="7215188" y="4143375"/>
            <a:ext cx="646112"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M.7</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475" name="Text Box 238"/>
          <p:cNvSpPr txBox="1">
            <a:spLocks noChangeArrowheads="1"/>
          </p:cNvSpPr>
          <p:nvPr/>
        </p:nvSpPr>
        <p:spPr bwMode="auto">
          <a:xfrm rot="4273608">
            <a:off x="6924676" y="3033712"/>
            <a:ext cx="1058862" cy="417513"/>
          </a:xfrm>
          <a:prstGeom prst="rect">
            <a:avLst/>
          </a:prstGeom>
          <a:noFill/>
          <a:ln w="9525" algn="ctr">
            <a:noFill/>
            <a:miter lim="800000"/>
            <a:headEnd/>
            <a:tailEnd/>
          </a:ln>
        </p:spPr>
        <p:txBody>
          <a:bodyPr lIns="82981" tIns="41492" rIns="82981" bIns="41492">
            <a:spAutoFit/>
          </a:bodyPr>
          <a:lstStyle/>
          <a:p>
            <a:pPr defTabSz="842963">
              <a:spcBef>
                <a:spcPct val="50000"/>
              </a:spcBef>
            </a:pPr>
            <a:r>
              <a:rPr lang="th-TH" sz="2200" b="1" smtClean="0">
                <a:solidFill>
                  <a:srgbClr val="0000FF"/>
                </a:solidFill>
                <a:ea typeface="Arial Unicode MS" pitchFamily="34" charset="-128"/>
                <a:cs typeface="EucrosiaUPC" pitchFamily="18" charset="-34"/>
              </a:rPr>
              <a:t>แม่น้ำโขง</a:t>
            </a:r>
          </a:p>
        </p:txBody>
      </p:sp>
      <p:sp>
        <p:nvSpPr>
          <p:cNvPr id="19476" name="Rectangle 239"/>
          <p:cNvSpPr>
            <a:spLocks noChangeArrowheads="1"/>
          </p:cNvSpPr>
          <p:nvPr/>
        </p:nvSpPr>
        <p:spPr bwMode="auto">
          <a:xfrm>
            <a:off x="1947863" y="1565275"/>
            <a:ext cx="574675" cy="234950"/>
          </a:xfrm>
          <a:prstGeom prst="rect">
            <a:avLst/>
          </a:prstGeom>
          <a:noFill/>
          <a:ln w="9525" algn="ctr">
            <a:noFill/>
            <a:miter lim="800000"/>
            <a:headEnd/>
            <a:tailEnd/>
          </a:ln>
        </p:spPr>
        <p:txBody>
          <a:bodyPr lIns="82981" tIns="41492" rIns="82981" bIns="41492" anchor="ctr">
            <a:spAutoFit/>
          </a:bodyPr>
          <a:lstStyle/>
          <a:p>
            <a:pPr algn="r" defTabSz="842963">
              <a:spcBef>
                <a:spcPct val="50000"/>
              </a:spcBef>
            </a:pPr>
            <a:r>
              <a:rPr lang="en-US" sz="1000" b="1" smtClean="0">
                <a:solidFill>
                  <a:srgbClr val="000000"/>
                </a:solidFill>
                <a:latin typeface="Arial Unicode MS" pitchFamily="34" charset="-128"/>
                <a:ea typeface="Arial Unicode MS" pitchFamily="34" charset="-128"/>
                <a:cs typeface="Arial Unicode MS" pitchFamily="34" charset="-128"/>
              </a:rPr>
              <a:t>P.1</a:t>
            </a:r>
            <a:endParaRPr lang="th-TH" sz="1000" b="1" smtClean="0">
              <a:solidFill>
                <a:srgbClr val="000000"/>
              </a:solidFill>
              <a:latin typeface="Arial Unicode MS" pitchFamily="34" charset="-128"/>
              <a:ea typeface="Arial Unicode MS" pitchFamily="34" charset="-128"/>
              <a:cs typeface="Arial Unicode MS" pitchFamily="34" charset="-128"/>
            </a:endParaRPr>
          </a:p>
        </p:txBody>
      </p:sp>
      <p:sp>
        <p:nvSpPr>
          <p:cNvPr id="19477" name="Rectangle 242"/>
          <p:cNvSpPr>
            <a:spLocks noChangeArrowheads="1"/>
          </p:cNvSpPr>
          <p:nvPr/>
        </p:nvSpPr>
        <p:spPr bwMode="auto">
          <a:xfrm>
            <a:off x="4046538" y="1466850"/>
            <a:ext cx="50165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00"/>
                </a:solidFill>
                <a:latin typeface="Arial Unicode MS" pitchFamily="34" charset="-128"/>
                <a:ea typeface="Arial Unicode MS" pitchFamily="34" charset="-128"/>
                <a:cs typeface="Arial Unicode MS" pitchFamily="34" charset="-128"/>
              </a:rPr>
              <a:t>N.1</a:t>
            </a:r>
            <a:endParaRPr lang="th-TH" sz="1000" b="1" smtClean="0">
              <a:solidFill>
                <a:srgbClr val="000000"/>
              </a:solidFill>
              <a:latin typeface="Arial Unicode MS" pitchFamily="34" charset="-128"/>
              <a:ea typeface="Arial Unicode MS" pitchFamily="34" charset="-128"/>
              <a:cs typeface="Arial Unicode MS" pitchFamily="34" charset="-128"/>
            </a:endParaRPr>
          </a:p>
        </p:txBody>
      </p:sp>
      <p:sp>
        <p:nvSpPr>
          <p:cNvPr id="19478" name="Rectangle 243"/>
          <p:cNvSpPr>
            <a:spLocks noChangeArrowheads="1"/>
          </p:cNvSpPr>
          <p:nvPr/>
        </p:nvSpPr>
        <p:spPr bwMode="auto">
          <a:xfrm>
            <a:off x="3492500" y="2781300"/>
            <a:ext cx="649288" cy="250825"/>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100" b="1" smtClean="0">
                <a:solidFill>
                  <a:srgbClr val="3333FF"/>
                </a:solidFill>
                <a:latin typeface="Arial Unicode MS" pitchFamily="34" charset="-128"/>
                <a:ea typeface="Arial Unicode MS" pitchFamily="34" charset="-128"/>
                <a:cs typeface="Arial Unicode MS" pitchFamily="34" charset="-128"/>
              </a:rPr>
              <a:t>N.</a:t>
            </a:r>
            <a:r>
              <a:rPr lang="th-TH" sz="1100" b="1" smtClean="0">
                <a:solidFill>
                  <a:srgbClr val="3333FF"/>
                </a:solidFill>
                <a:latin typeface="Arial Unicode MS" pitchFamily="34" charset="-128"/>
                <a:ea typeface="Arial Unicode MS" pitchFamily="34" charset="-128"/>
                <a:cs typeface="Arial Unicode MS" pitchFamily="34" charset="-128"/>
              </a:rPr>
              <a:t>24</a:t>
            </a:r>
            <a:r>
              <a:rPr lang="en-US" sz="1100" b="1" smtClean="0">
                <a:solidFill>
                  <a:srgbClr val="3333FF"/>
                </a:solidFill>
                <a:latin typeface="Arial Unicode MS" pitchFamily="34" charset="-128"/>
                <a:ea typeface="Arial Unicode MS" pitchFamily="34" charset="-128"/>
                <a:cs typeface="Arial Unicode MS" pitchFamily="34" charset="-128"/>
              </a:rPr>
              <a:t>A</a:t>
            </a:r>
            <a:endParaRPr lang="th-TH" sz="1100" b="1" smtClean="0">
              <a:solidFill>
                <a:srgbClr val="3333FF"/>
              </a:solidFill>
              <a:latin typeface="Arial Unicode MS" pitchFamily="34" charset="-128"/>
              <a:ea typeface="Arial Unicode MS" pitchFamily="34" charset="-128"/>
              <a:cs typeface="Arial Unicode MS" pitchFamily="34" charset="-128"/>
            </a:endParaRPr>
          </a:p>
        </p:txBody>
      </p:sp>
      <p:sp>
        <p:nvSpPr>
          <p:cNvPr id="19479" name="Rectangle 244"/>
          <p:cNvSpPr>
            <a:spLocks noChangeArrowheads="1"/>
          </p:cNvSpPr>
          <p:nvPr/>
        </p:nvSpPr>
        <p:spPr bwMode="auto">
          <a:xfrm>
            <a:off x="2144713" y="3214688"/>
            <a:ext cx="64770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P.7A</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480" name="Rectangle 245"/>
          <p:cNvSpPr>
            <a:spLocks noChangeArrowheads="1"/>
          </p:cNvSpPr>
          <p:nvPr/>
        </p:nvSpPr>
        <p:spPr bwMode="auto">
          <a:xfrm>
            <a:off x="1809750" y="4668838"/>
            <a:ext cx="647700" cy="3111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500" b="1" smtClean="0">
                <a:solidFill>
                  <a:srgbClr val="0000FF"/>
                </a:solidFill>
                <a:ea typeface="Arial Unicode MS" pitchFamily="34" charset="-128"/>
                <a:cs typeface="Arial Unicode MS" pitchFamily="34" charset="-128"/>
              </a:rPr>
              <a:t>K.10</a:t>
            </a:r>
            <a:endParaRPr lang="th-TH" sz="1500" b="1" smtClean="0">
              <a:solidFill>
                <a:srgbClr val="0000FF"/>
              </a:solidFill>
              <a:ea typeface="Arial Unicode MS" pitchFamily="34" charset="-128"/>
              <a:cs typeface="Arial Unicode MS" pitchFamily="34" charset="-128"/>
            </a:endParaRPr>
          </a:p>
        </p:txBody>
      </p:sp>
      <p:sp>
        <p:nvSpPr>
          <p:cNvPr id="19481" name="Rectangle 249"/>
          <p:cNvSpPr>
            <a:spLocks noChangeArrowheads="1"/>
          </p:cNvSpPr>
          <p:nvPr/>
        </p:nvSpPr>
        <p:spPr bwMode="auto">
          <a:xfrm>
            <a:off x="5837238" y="3444875"/>
            <a:ext cx="50165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E.8A</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482" name="Rectangle 256"/>
          <p:cNvSpPr>
            <a:spLocks noChangeArrowheads="1"/>
          </p:cNvSpPr>
          <p:nvPr/>
        </p:nvSpPr>
        <p:spPr bwMode="auto">
          <a:xfrm>
            <a:off x="7008813" y="2063750"/>
            <a:ext cx="64770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CC"/>
                </a:solidFill>
                <a:latin typeface="Arial Unicode MS" pitchFamily="34" charset="-128"/>
                <a:ea typeface="Arial Unicode MS" pitchFamily="34" charset="-128"/>
                <a:cs typeface="Arial Unicode MS" pitchFamily="34" charset="-128"/>
              </a:rPr>
              <a:t>X.56</a:t>
            </a:r>
            <a:endParaRPr lang="th-TH" sz="1000" b="1" smtClean="0">
              <a:solidFill>
                <a:srgbClr val="0000CC"/>
              </a:solidFill>
              <a:latin typeface="Arial Unicode MS" pitchFamily="34" charset="-128"/>
              <a:ea typeface="Arial Unicode MS" pitchFamily="34" charset="-128"/>
              <a:cs typeface="Arial Unicode MS" pitchFamily="34" charset="-128"/>
            </a:endParaRPr>
          </a:p>
        </p:txBody>
      </p:sp>
      <p:sp>
        <p:nvSpPr>
          <p:cNvPr id="19483" name="Rectangle 271"/>
          <p:cNvSpPr>
            <a:spLocks noChangeArrowheads="1"/>
          </p:cNvSpPr>
          <p:nvPr/>
        </p:nvSpPr>
        <p:spPr bwMode="auto">
          <a:xfrm>
            <a:off x="5049838" y="5449888"/>
            <a:ext cx="647700" cy="234950"/>
          </a:xfrm>
          <a:prstGeom prst="rect">
            <a:avLst/>
          </a:prstGeom>
          <a:noFill/>
          <a:ln w="9525" algn="ctr">
            <a:noFill/>
            <a:miter lim="800000"/>
            <a:headEnd/>
            <a:tailEnd/>
          </a:ln>
        </p:spPr>
        <p:txBody>
          <a:bodyPr lIns="82981" tIns="41492" rIns="82981" bIns="41492" anchor="ctr">
            <a:spAutoFit/>
          </a:bodyPr>
          <a:lstStyle/>
          <a:p>
            <a:pPr defTabSz="842963">
              <a:spcBef>
                <a:spcPct val="50000"/>
              </a:spcBef>
            </a:pPr>
            <a:r>
              <a:rPr lang="en-US" sz="1000" b="1" smtClean="0">
                <a:solidFill>
                  <a:srgbClr val="0000CC"/>
                </a:solidFill>
                <a:latin typeface="Arial Unicode MS" pitchFamily="34" charset="-128"/>
                <a:ea typeface="Arial Unicode MS" pitchFamily="34" charset="-128"/>
                <a:cs typeface="Arial Unicode MS" pitchFamily="34" charset="-128"/>
              </a:rPr>
              <a:t>Z.21</a:t>
            </a:r>
            <a:endParaRPr lang="th-TH" sz="1000" b="1" smtClean="0">
              <a:solidFill>
                <a:srgbClr val="0000CC"/>
              </a:solidFill>
              <a:latin typeface="Arial Unicode MS" pitchFamily="34" charset="-128"/>
              <a:ea typeface="Arial Unicode MS" pitchFamily="34" charset="-128"/>
              <a:cs typeface="Arial Unicode MS" pitchFamily="34" charset="-128"/>
            </a:endParaRPr>
          </a:p>
        </p:txBody>
      </p:sp>
      <p:sp>
        <p:nvSpPr>
          <p:cNvPr id="19484" name="Rectangle 273"/>
          <p:cNvSpPr>
            <a:spLocks noChangeArrowheads="1"/>
          </p:cNvSpPr>
          <p:nvPr/>
        </p:nvSpPr>
        <p:spPr bwMode="auto">
          <a:xfrm>
            <a:off x="5192713" y="5997575"/>
            <a:ext cx="71755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CC"/>
                </a:solidFill>
                <a:latin typeface="Arial Unicode MS" pitchFamily="34" charset="-128"/>
                <a:ea typeface="Arial Unicode MS" pitchFamily="34" charset="-128"/>
                <a:cs typeface="Arial Unicode MS" pitchFamily="34" charset="-128"/>
              </a:rPr>
              <a:t>Z.10</a:t>
            </a:r>
            <a:endParaRPr lang="th-TH" sz="1000" b="1" smtClean="0">
              <a:solidFill>
                <a:srgbClr val="0000CC"/>
              </a:solidFill>
              <a:latin typeface="Arial Unicode MS" pitchFamily="34" charset="-128"/>
              <a:ea typeface="Arial Unicode MS" pitchFamily="34" charset="-128"/>
              <a:cs typeface="Arial Unicode MS" pitchFamily="34" charset="-128"/>
            </a:endParaRPr>
          </a:p>
        </p:txBody>
      </p:sp>
      <p:sp>
        <p:nvSpPr>
          <p:cNvPr id="19485" name="Rectangle 274"/>
          <p:cNvSpPr>
            <a:spLocks noChangeArrowheads="1"/>
          </p:cNvSpPr>
          <p:nvPr/>
        </p:nvSpPr>
        <p:spPr bwMode="auto">
          <a:xfrm>
            <a:off x="2093913" y="5087938"/>
            <a:ext cx="723900" cy="3111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500" b="1" smtClean="0">
                <a:solidFill>
                  <a:srgbClr val="0000FF"/>
                </a:solidFill>
                <a:ea typeface="Arial Unicode MS" pitchFamily="34" charset="-128"/>
                <a:cs typeface="Arial Unicode MS" pitchFamily="34" charset="-128"/>
              </a:rPr>
              <a:t>K.37</a:t>
            </a:r>
            <a:endParaRPr lang="th-TH" sz="1500" b="1" smtClean="0">
              <a:solidFill>
                <a:srgbClr val="0000FF"/>
              </a:solidFill>
              <a:ea typeface="Arial Unicode MS" pitchFamily="34" charset="-128"/>
              <a:cs typeface="Arial Unicode MS" pitchFamily="34" charset="-128"/>
            </a:endParaRPr>
          </a:p>
        </p:txBody>
      </p:sp>
      <p:sp>
        <p:nvSpPr>
          <p:cNvPr id="19486" name="Rectangle 278"/>
          <p:cNvSpPr>
            <a:spLocks noChangeArrowheads="1"/>
          </p:cNvSpPr>
          <p:nvPr/>
        </p:nvSpPr>
        <p:spPr bwMode="auto">
          <a:xfrm>
            <a:off x="8291513" y="2322513"/>
            <a:ext cx="642937" cy="234950"/>
          </a:xfrm>
          <a:prstGeom prst="rect">
            <a:avLst/>
          </a:prstGeom>
          <a:noFill/>
          <a:ln w="9525" algn="ctr">
            <a:noFill/>
            <a:miter lim="800000"/>
            <a:headEnd/>
            <a:tailEnd/>
          </a:ln>
        </p:spPr>
        <p:txBody>
          <a:bodyPr lIns="82981" tIns="41492" rIns="82981" bIns="41492" anchor="ctr">
            <a:spAutoFit/>
          </a:bodyPr>
          <a:lstStyle/>
          <a:p>
            <a:pPr defTabSz="842963">
              <a:spcBef>
                <a:spcPct val="50000"/>
              </a:spcBef>
            </a:pPr>
            <a:r>
              <a:rPr lang="en-US" sz="1000" b="1" smtClean="0">
                <a:solidFill>
                  <a:srgbClr val="0000CC"/>
                </a:solidFill>
                <a:latin typeface="Arial Unicode MS" pitchFamily="34" charset="-128"/>
                <a:ea typeface="Arial Unicode MS" pitchFamily="34" charset="-128"/>
                <a:cs typeface="Arial Unicode MS" pitchFamily="34" charset="-128"/>
              </a:rPr>
              <a:t>X.44</a:t>
            </a:r>
            <a:endParaRPr lang="th-TH" sz="1000" b="1" smtClean="0">
              <a:solidFill>
                <a:srgbClr val="0000CC"/>
              </a:solidFill>
              <a:latin typeface="Arial Unicode MS" pitchFamily="34" charset="-128"/>
              <a:ea typeface="Arial Unicode MS" pitchFamily="34" charset="-128"/>
              <a:cs typeface="Arial Unicode MS" pitchFamily="34" charset="-128"/>
            </a:endParaRPr>
          </a:p>
        </p:txBody>
      </p:sp>
      <p:sp>
        <p:nvSpPr>
          <p:cNvPr id="19487" name="Rectangle 282"/>
          <p:cNvSpPr>
            <a:spLocks noChangeArrowheads="1"/>
          </p:cNvSpPr>
          <p:nvPr/>
        </p:nvSpPr>
        <p:spPr bwMode="auto">
          <a:xfrm>
            <a:off x="6732588" y="3573463"/>
            <a:ext cx="62865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E.20A</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488" name="Rectangle 284"/>
          <p:cNvSpPr>
            <a:spLocks noChangeArrowheads="1"/>
          </p:cNvSpPr>
          <p:nvPr/>
        </p:nvSpPr>
        <p:spPr bwMode="auto">
          <a:xfrm>
            <a:off x="5262563" y="4156075"/>
            <a:ext cx="64770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M.2A</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489" name="Rectangle 289"/>
          <p:cNvSpPr>
            <a:spLocks noChangeArrowheads="1"/>
          </p:cNvSpPr>
          <p:nvPr/>
        </p:nvSpPr>
        <p:spPr bwMode="auto">
          <a:xfrm>
            <a:off x="3957638" y="1177925"/>
            <a:ext cx="64770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00"/>
                </a:solidFill>
                <a:latin typeface="Arial Unicode MS" pitchFamily="34" charset="-128"/>
                <a:ea typeface="Arial Unicode MS" pitchFamily="34" charset="-128"/>
                <a:cs typeface="Arial Unicode MS" pitchFamily="34" charset="-128"/>
              </a:rPr>
              <a:t>N.64</a:t>
            </a:r>
            <a:endParaRPr lang="th-TH" sz="1000" b="1" smtClean="0">
              <a:solidFill>
                <a:srgbClr val="000000"/>
              </a:solidFill>
              <a:latin typeface="Arial Unicode MS" pitchFamily="34" charset="-128"/>
              <a:ea typeface="Arial Unicode MS" pitchFamily="34" charset="-128"/>
              <a:cs typeface="Arial Unicode MS" pitchFamily="34" charset="-128"/>
            </a:endParaRPr>
          </a:p>
        </p:txBody>
      </p:sp>
      <p:sp>
        <p:nvSpPr>
          <p:cNvPr id="19490" name="Rectangle 292"/>
          <p:cNvSpPr>
            <a:spLocks noChangeArrowheads="1"/>
          </p:cNvSpPr>
          <p:nvPr/>
        </p:nvSpPr>
        <p:spPr bwMode="auto">
          <a:xfrm>
            <a:off x="4545013" y="4843463"/>
            <a:ext cx="935037" cy="234950"/>
          </a:xfrm>
          <a:prstGeom prst="rect">
            <a:avLst/>
          </a:prstGeom>
          <a:noFill/>
          <a:ln w="9525" algn="ctr">
            <a:noFill/>
            <a:miter lim="800000"/>
            <a:headEnd/>
            <a:tailEnd/>
          </a:ln>
        </p:spPr>
        <p:txBody>
          <a:bodyPr lIns="82981" tIns="41492" rIns="82981" bIns="41492" anchor="ctr">
            <a:spAutoFit/>
          </a:bodyPr>
          <a:lstStyle/>
          <a:p>
            <a:pPr defTabSz="842963">
              <a:spcBef>
                <a:spcPct val="50000"/>
              </a:spcBef>
            </a:pPr>
            <a:r>
              <a:rPr lang="en-US" sz="1000" b="1" smtClean="0">
                <a:solidFill>
                  <a:srgbClr val="0000CC"/>
                </a:solidFill>
                <a:latin typeface="Arial Unicode MS" pitchFamily="34" charset="-128"/>
                <a:ea typeface="Arial Unicode MS" pitchFamily="34" charset="-128"/>
                <a:cs typeface="Arial Unicode MS" pitchFamily="34" charset="-128"/>
              </a:rPr>
              <a:t>Kgt.3</a:t>
            </a:r>
            <a:endParaRPr lang="th-TH" sz="1000" b="1" smtClean="0">
              <a:solidFill>
                <a:srgbClr val="0000CC"/>
              </a:solidFill>
              <a:latin typeface="Arial Unicode MS" pitchFamily="34" charset="-128"/>
              <a:ea typeface="Arial Unicode MS" pitchFamily="34" charset="-128"/>
              <a:cs typeface="Arial Unicode MS" pitchFamily="34" charset="-128"/>
            </a:endParaRPr>
          </a:p>
        </p:txBody>
      </p:sp>
      <p:sp>
        <p:nvSpPr>
          <p:cNvPr id="19491" name="Rectangle 294"/>
          <p:cNvSpPr>
            <a:spLocks noChangeArrowheads="1"/>
          </p:cNvSpPr>
          <p:nvPr/>
        </p:nvSpPr>
        <p:spPr bwMode="auto">
          <a:xfrm>
            <a:off x="2627313" y="3578225"/>
            <a:ext cx="64770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P.17</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492" name="Rectangle 297"/>
          <p:cNvSpPr>
            <a:spLocks noChangeArrowheads="1"/>
          </p:cNvSpPr>
          <p:nvPr/>
        </p:nvSpPr>
        <p:spPr bwMode="auto">
          <a:xfrm>
            <a:off x="2268538" y="2254250"/>
            <a:ext cx="650875" cy="204788"/>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800" b="1" smtClean="0">
                <a:solidFill>
                  <a:srgbClr val="000000"/>
                </a:solidFill>
                <a:latin typeface="Arial Unicode MS" pitchFamily="34" charset="-128"/>
                <a:ea typeface="Arial Unicode MS" pitchFamily="34" charset="-128"/>
                <a:cs typeface="Arial Unicode MS" pitchFamily="34" charset="-128"/>
              </a:rPr>
              <a:t>W.4A</a:t>
            </a:r>
            <a:endParaRPr lang="th-TH" sz="800" b="1" smtClean="0">
              <a:solidFill>
                <a:srgbClr val="000000"/>
              </a:solidFill>
              <a:latin typeface="Arial Unicode MS" pitchFamily="34" charset="-128"/>
              <a:ea typeface="Arial Unicode MS" pitchFamily="34" charset="-128"/>
              <a:cs typeface="Arial Unicode MS" pitchFamily="34" charset="-128"/>
            </a:endParaRPr>
          </a:p>
        </p:txBody>
      </p:sp>
      <p:sp>
        <p:nvSpPr>
          <p:cNvPr id="19493" name="Rectangle 299"/>
          <p:cNvSpPr>
            <a:spLocks noChangeArrowheads="1"/>
          </p:cNvSpPr>
          <p:nvPr/>
        </p:nvSpPr>
        <p:spPr bwMode="auto">
          <a:xfrm>
            <a:off x="2747963" y="2765425"/>
            <a:ext cx="573087"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Y.17</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494" name="Rectangle 301"/>
          <p:cNvSpPr>
            <a:spLocks noChangeArrowheads="1"/>
          </p:cNvSpPr>
          <p:nvPr/>
        </p:nvSpPr>
        <p:spPr bwMode="auto">
          <a:xfrm>
            <a:off x="3636963" y="3638550"/>
            <a:ext cx="64770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3333FF"/>
                </a:solidFill>
                <a:latin typeface="Tahoma" pitchFamily="34" charset="0"/>
                <a:ea typeface="Arial Unicode MS" pitchFamily="34" charset="-128"/>
                <a:cs typeface="Arial Unicode MS" pitchFamily="34" charset="-128"/>
              </a:rPr>
              <a:t>N.67</a:t>
            </a:r>
            <a:endParaRPr lang="th-TH" sz="1000" b="1" smtClean="0">
              <a:solidFill>
                <a:srgbClr val="3333FF"/>
              </a:solidFill>
              <a:latin typeface="Tahoma" pitchFamily="34" charset="0"/>
              <a:ea typeface="Arial Unicode MS" pitchFamily="34" charset="-128"/>
              <a:cs typeface="Arial Unicode MS" pitchFamily="34" charset="-128"/>
            </a:endParaRPr>
          </a:p>
        </p:txBody>
      </p:sp>
      <p:sp>
        <p:nvSpPr>
          <p:cNvPr id="19495" name="Rectangle 303"/>
          <p:cNvSpPr>
            <a:spLocks noChangeArrowheads="1"/>
          </p:cNvSpPr>
          <p:nvPr/>
        </p:nvSpPr>
        <p:spPr bwMode="auto">
          <a:xfrm>
            <a:off x="3681413" y="3176588"/>
            <a:ext cx="647700" cy="250825"/>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100" b="1" smtClean="0">
                <a:solidFill>
                  <a:srgbClr val="3333FF"/>
                </a:solidFill>
                <a:latin typeface="Arial Unicode MS" pitchFamily="34" charset="-128"/>
                <a:ea typeface="Arial Unicode MS" pitchFamily="34" charset="-128"/>
                <a:cs typeface="Arial Unicode MS" pitchFamily="34" charset="-128"/>
              </a:rPr>
              <a:t>N.8A</a:t>
            </a:r>
            <a:endParaRPr lang="th-TH" sz="1100" b="1" smtClean="0">
              <a:solidFill>
                <a:srgbClr val="3333FF"/>
              </a:solidFill>
              <a:latin typeface="Arial Unicode MS" pitchFamily="34" charset="-128"/>
              <a:ea typeface="Arial Unicode MS" pitchFamily="34" charset="-128"/>
              <a:cs typeface="Arial Unicode MS" pitchFamily="34" charset="-128"/>
            </a:endParaRPr>
          </a:p>
        </p:txBody>
      </p:sp>
      <p:sp>
        <p:nvSpPr>
          <p:cNvPr id="19496" name="Rectangle 306"/>
          <p:cNvSpPr>
            <a:spLocks noChangeArrowheads="1"/>
          </p:cNvSpPr>
          <p:nvPr/>
        </p:nvSpPr>
        <p:spPr bwMode="auto">
          <a:xfrm>
            <a:off x="3708400" y="4797425"/>
            <a:ext cx="652463"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C.35</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497" name="Rectangle 307"/>
          <p:cNvSpPr>
            <a:spLocks noChangeArrowheads="1"/>
          </p:cNvSpPr>
          <p:nvPr/>
        </p:nvSpPr>
        <p:spPr bwMode="auto">
          <a:xfrm>
            <a:off x="2989263" y="4292600"/>
            <a:ext cx="57150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C.3</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498" name="Rectangle 308"/>
          <p:cNvSpPr>
            <a:spLocks noChangeArrowheads="1"/>
          </p:cNvSpPr>
          <p:nvPr/>
        </p:nvSpPr>
        <p:spPr bwMode="auto">
          <a:xfrm>
            <a:off x="3059113" y="4535488"/>
            <a:ext cx="644525"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C.7A</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499" name="Rectangle 314"/>
          <p:cNvSpPr>
            <a:spLocks noChangeArrowheads="1"/>
          </p:cNvSpPr>
          <p:nvPr/>
        </p:nvSpPr>
        <p:spPr bwMode="auto">
          <a:xfrm>
            <a:off x="3065463" y="1798638"/>
            <a:ext cx="574675" cy="250825"/>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100" b="1" smtClean="0">
                <a:solidFill>
                  <a:srgbClr val="3333FF"/>
                </a:solidFill>
                <a:latin typeface="Tahoma" pitchFamily="34" charset="0"/>
                <a:ea typeface="Arial Unicode MS" pitchFamily="34" charset="-128"/>
                <a:cs typeface="Arial Unicode MS" pitchFamily="34" charset="-128"/>
              </a:rPr>
              <a:t>Y.4</a:t>
            </a:r>
            <a:endParaRPr lang="th-TH" sz="1100" b="1" smtClean="0">
              <a:solidFill>
                <a:srgbClr val="3333FF"/>
              </a:solidFill>
              <a:latin typeface="Tahoma" pitchFamily="34" charset="0"/>
              <a:ea typeface="Arial Unicode MS" pitchFamily="34" charset="-128"/>
              <a:cs typeface="Arial Unicode MS" pitchFamily="34" charset="-128"/>
            </a:endParaRPr>
          </a:p>
        </p:txBody>
      </p:sp>
      <p:sp>
        <p:nvSpPr>
          <p:cNvPr id="19500" name="Rectangle 316"/>
          <p:cNvSpPr>
            <a:spLocks noChangeArrowheads="1"/>
          </p:cNvSpPr>
          <p:nvPr/>
        </p:nvSpPr>
        <p:spPr bwMode="auto">
          <a:xfrm>
            <a:off x="3194050" y="5033963"/>
            <a:ext cx="503238"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T.1</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501" name="Rectangle 320"/>
          <p:cNvSpPr>
            <a:spLocks noChangeArrowheads="1"/>
          </p:cNvSpPr>
          <p:nvPr/>
        </p:nvSpPr>
        <p:spPr bwMode="auto">
          <a:xfrm>
            <a:off x="3338513" y="2554288"/>
            <a:ext cx="64770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N.5A</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502" name="Rectangle 322"/>
          <p:cNvSpPr>
            <a:spLocks noChangeArrowheads="1"/>
          </p:cNvSpPr>
          <p:nvPr/>
        </p:nvSpPr>
        <p:spPr bwMode="auto">
          <a:xfrm>
            <a:off x="4329113" y="1825625"/>
            <a:ext cx="739775"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00"/>
                </a:solidFill>
                <a:latin typeface="Arial Unicode MS" pitchFamily="34" charset="-128"/>
                <a:ea typeface="Arial Unicode MS" pitchFamily="34" charset="-128"/>
                <a:cs typeface="Arial Unicode MS" pitchFamily="34" charset="-128"/>
              </a:rPr>
              <a:t>Kh.58A</a:t>
            </a:r>
            <a:endParaRPr lang="th-TH" sz="1000" b="1" smtClean="0">
              <a:solidFill>
                <a:srgbClr val="000000"/>
              </a:solidFill>
              <a:latin typeface="Arial Unicode MS" pitchFamily="34" charset="-128"/>
              <a:ea typeface="Arial Unicode MS" pitchFamily="34" charset="-128"/>
              <a:cs typeface="Arial Unicode MS" pitchFamily="34" charset="-128"/>
            </a:endParaRPr>
          </a:p>
        </p:txBody>
      </p:sp>
      <p:sp>
        <p:nvSpPr>
          <p:cNvPr id="19503" name="Rectangle 323"/>
          <p:cNvSpPr>
            <a:spLocks noChangeArrowheads="1"/>
          </p:cNvSpPr>
          <p:nvPr/>
        </p:nvSpPr>
        <p:spPr bwMode="auto">
          <a:xfrm>
            <a:off x="5199063" y="1970088"/>
            <a:ext cx="64770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Kh.1</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504" name="Rectangle 324"/>
          <p:cNvSpPr>
            <a:spLocks noChangeArrowheads="1"/>
          </p:cNvSpPr>
          <p:nvPr/>
        </p:nvSpPr>
        <p:spPr bwMode="auto">
          <a:xfrm>
            <a:off x="6299200" y="1941513"/>
            <a:ext cx="722313"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Kh.16B</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505" name="Rectangle 325"/>
          <p:cNvSpPr>
            <a:spLocks noChangeArrowheads="1"/>
          </p:cNvSpPr>
          <p:nvPr/>
        </p:nvSpPr>
        <p:spPr bwMode="auto">
          <a:xfrm>
            <a:off x="6846888" y="2598738"/>
            <a:ext cx="720725" cy="250825"/>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100" b="1" smtClean="0">
                <a:solidFill>
                  <a:srgbClr val="0000FF"/>
                </a:solidFill>
                <a:ea typeface="Arial Unicode MS" pitchFamily="34" charset="-128"/>
                <a:cs typeface="Arial Unicode MS" pitchFamily="34" charset="-128"/>
              </a:rPr>
              <a:t>Kh.104</a:t>
            </a:r>
            <a:endParaRPr lang="th-TH" sz="1100" b="1" smtClean="0">
              <a:solidFill>
                <a:srgbClr val="0000FF"/>
              </a:solidFill>
              <a:ea typeface="Arial Unicode MS" pitchFamily="34" charset="-128"/>
              <a:cs typeface="Arial Unicode MS" pitchFamily="34" charset="-128"/>
            </a:endParaRPr>
          </a:p>
        </p:txBody>
      </p:sp>
      <p:sp>
        <p:nvSpPr>
          <p:cNvPr id="19506" name="Rectangle 333"/>
          <p:cNvSpPr>
            <a:spLocks noChangeArrowheads="1"/>
          </p:cNvSpPr>
          <p:nvPr/>
        </p:nvSpPr>
        <p:spPr bwMode="auto">
          <a:xfrm>
            <a:off x="2690813" y="2381250"/>
            <a:ext cx="51435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3333FF"/>
                </a:solidFill>
                <a:latin typeface="Arial Unicode MS" pitchFamily="34" charset="-128"/>
                <a:ea typeface="Arial Unicode MS" pitchFamily="34" charset="-128"/>
                <a:cs typeface="Arial Unicode MS" pitchFamily="34" charset="-128"/>
              </a:rPr>
              <a:t>Y.16</a:t>
            </a:r>
            <a:endParaRPr lang="th-TH" sz="1000" b="1" smtClean="0">
              <a:solidFill>
                <a:srgbClr val="3333FF"/>
              </a:solidFill>
              <a:latin typeface="Arial Unicode MS" pitchFamily="34" charset="-128"/>
              <a:ea typeface="Arial Unicode MS" pitchFamily="34" charset="-128"/>
              <a:cs typeface="Arial Unicode MS" pitchFamily="34" charset="-128"/>
            </a:endParaRPr>
          </a:p>
        </p:txBody>
      </p:sp>
      <p:sp>
        <p:nvSpPr>
          <p:cNvPr id="19507" name="Rectangle 356"/>
          <p:cNvSpPr>
            <a:spLocks noChangeArrowheads="1"/>
          </p:cNvSpPr>
          <p:nvPr/>
        </p:nvSpPr>
        <p:spPr bwMode="auto">
          <a:xfrm>
            <a:off x="7278688" y="5146675"/>
            <a:ext cx="165100" cy="250825"/>
          </a:xfrm>
          <a:prstGeom prst="rect">
            <a:avLst/>
          </a:prstGeom>
          <a:noFill/>
          <a:ln w="9525" algn="ctr">
            <a:noFill/>
            <a:miter lim="800000"/>
            <a:headEnd/>
            <a:tailEnd/>
          </a:ln>
        </p:spPr>
        <p:txBody>
          <a:bodyPr wrap="none" lIns="83031" tIns="41516" rIns="83031" bIns="41516" anchor="ctr">
            <a:spAutoFit/>
          </a:bodyPr>
          <a:lstStyle/>
          <a:p>
            <a:pPr algn="ctr" defTabSz="842963">
              <a:spcBef>
                <a:spcPct val="50000"/>
              </a:spcBef>
            </a:pPr>
            <a:endParaRPr lang="th-TH" sz="1100" smtClean="0">
              <a:solidFill>
                <a:srgbClr val="CC3300"/>
              </a:solidFill>
              <a:latin typeface="Arial Unicode MS" pitchFamily="34" charset="-128"/>
              <a:ea typeface="Arial Unicode MS" pitchFamily="34" charset="-128"/>
              <a:cs typeface="Arial Unicode MS" pitchFamily="34" charset="-128"/>
            </a:endParaRPr>
          </a:p>
        </p:txBody>
      </p:sp>
      <p:sp>
        <p:nvSpPr>
          <p:cNvPr id="19508" name="Rectangle 371"/>
          <p:cNvSpPr>
            <a:spLocks noChangeArrowheads="1"/>
          </p:cNvSpPr>
          <p:nvPr/>
        </p:nvSpPr>
        <p:spPr bwMode="auto">
          <a:xfrm>
            <a:off x="6557963" y="4425950"/>
            <a:ext cx="644525"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M.9</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509" name="Rectangle 373"/>
          <p:cNvSpPr>
            <a:spLocks noChangeArrowheads="1"/>
          </p:cNvSpPr>
          <p:nvPr/>
        </p:nvSpPr>
        <p:spPr bwMode="auto">
          <a:xfrm>
            <a:off x="5294313" y="3573463"/>
            <a:ext cx="565150" cy="250825"/>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100" b="1" smtClean="0">
                <a:solidFill>
                  <a:srgbClr val="0066FF"/>
                </a:solidFill>
                <a:ea typeface="Arial Unicode MS" pitchFamily="34" charset="-128"/>
                <a:cs typeface="Arial Unicode MS" pitchFamily="34" charset="-128"/>
              </a:rPr>
              <a:t>E.9</a:t>
            </a:r>
            <a:endParaRPr lang="th-TH" sz="1100" b="1" smtClean="0">
              <a:solidFill>
                <a:srgbClr val="0066FF"/>
              </a:solidFill>
              <a:ea typeface="Arial Unicode MS" pitchFamily="34" charset="-128"/>
              <a:cs typeface="Arial Unicode MS" pitchFamily="34" charset="-128"/>
            </a:endParaRPr>
          </a:p>
        </p:txBody>
      </p:sp>
      <p:sp>
        <p:nvSpPr>
          <p:cNvPr id="19510" name="Rectangle 378"/>
          <p:cNvSpPr>
            <a:spLocks noChangeArrowheads="1"/>
          </p:cNvSpPr>
          <p:nvPr/>
        </p:nvSpPr>
        <p:spPr bwMode="auto">
          <a:xfrm>
            <a:off x="3270250" y="3189288"/>
            <a:ext cx="165100" cy="250825"/>
          </a:xfrm>
          <a:prstGeom prst="rect">
            <a:avLst/>
          </a:prstGeom>
          <a:noFill/>
          <a:ln w="9525" algn="ctr">
            <a:noFill/>
            <a:miter lim="800000"/>
            <a:headEnd/>
            <a:tailEnd/>
          </a:ln>
        </p:spPr>
        <p:txBody>
          <a:bodyPr wrap="none" lIns="83031" tIns="41516" rIns="83031" bIns="41516" anchor="ctr">
            <a:spAutoFit/>
          </a:bodyPr>
          <a:lstStyle/>
          <a:p>
            <a:pPr algn="ctr" defTabSz="842963">
              <a:spcBef>
                <a:spcPct val="50000"/>
              </a:spcBef>
            </a:pPr>
            <a:endParaRPr lang="th-TH" sz="1100" smtClean="0">
              <a:solidFill>
                <a:srgbClr val="CC3300"/>
              </a:solidFill>
              <a:latin typeface="Arial Unicode MS" pitchFamily="34" charset="-128"/>
              <a:ea typeface="Arial Unicode MS" pitchFamily="34" charset="-128"/>
              <a:cs typeface="Arial Unicode MS" pitchFamily="34" charset="-128"/>
            </a:endParaRPr>
          </a:p>
        </p:txBody>
      </p:sp>
      <p:sp>
        <p:nvSpPr>
          <p:cNvPr id="19511" name="Rectangle 404"/>
          <p:cNvSpPr>
            <a:spLocks noChangeArrowheads="1"/>
          </p:cNvSpPr>
          <p:nvPr/>
        </p:nvSpPr>
        <p:spPr bwMode="auto">
          <a:xfrm>
            <a:off x="4629150" y="1905000"/>
            <a:ext cx="165100" cy="250825"/>
          </a:xfrm>
          <a:prstGeom prst="rect">
            <a:avLst/>
          </a:prstGeom>
          <a:noFill/>
          <a:ln w="9525" algn="ctr">
            <a:noFill/>
            <a:miter lim="800000"/>
            <a:headEnd/>
            <a:tailEnd/>
          </a:ln>
        </p:spPr>
        <p:txBody>
          <a:bodyPr wrap="none" lIns="83031" tIns="41516" rIns="83031" bIns="41516" anchor="ctr">
            <a:spAutoFit/>
          </a:bodyPr>
          <a:lstStyle/>
          <a:p>
            <a:pPr algn="ctr" defTabSz="842963">
              <a:spcBef>
                <a:spcPct val="50000"/>
              </a:spcBef>
            </a:pPr>
            <a:endParaRPr lang="th-TH" sz="1100" smtClean="0">
              <a:solidFill>
                <a:srgbClr val="CC3300"/>
              </a:solidFill>
              <a:latin typeface="Arial Unicode MS" pitchFamily="34" charset="-128"/>
              <a:ea typeface="Arial Unicode MS" pitchFamily="34" charset="-128"/>
              <a:cs typeface="Arial Unicode MS" pitchFamily="34" charset="-128"/>
            </a:endParaRPr>
          </a:p>
        </p:txBody>
      </p:sp>
      <p:sp>
        <p:nvSpPr>
          <p:cNvPr id="19512" name="Rectangle 277"/>
          <p:cNvSpPr>
            <a:spLocks noChangeArrowheads="1"/>
          </p:cNvSpPr>
          <p:nvPr/>
        </p:nvSpPr>
        <p:spPr bwMode="auto">
          <a:xfrm>
            <a:off x="7380288" y="908050"/>
            <a:ext cx="581025" cy="234950"/>
          </a:xfrm>
          <a:prstGeom prst="rect">
            <a:avLst/>
          </a:prstGeom>
          <a:noFill/>
          <a:ln w="9525" algn="ctr">
            <a:noFill/>
            <a:miter lim="800000"/>
            <a:headEnd/>
            <a:tailEnd/>
          </a:ln>
        </p:spPr>
        <p:txBody>
          <a:bodyPr lIns="82981" tIns="41492" rIns="82981" bIns="41492" anchor="ctr">
            <a:spAutoFit/>
          </a:bodyPr>
          <a:lstStyle/>
          <a:p>
            <a:pP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X.1</a:t>
            </a:r>
            <a:r>
              <a:rPr lang="th-TH" sz="1000" b="1" smtClean="0">
                <a:solidFill>
                  <a:srgbClr val="0000FF"/>
                </a:solidFill>
                <a:latin typeface="Arial Unicode MS" pitchFamily="34" charset="-128"/>
                <a:ea typeface="Arial Unicode MS" pitchFamily="34" charset="-128"/>
                <a:cs typeface="Arial Unicode MS" pitchFamily="34" charset="-128"/>
              </a:rPr>
              <a:t>8</a:t>
            </a:r>
            <a:r>
              <a:rPr lang="en-US" sz="1000" b="1" smtClean="0">
                <a:solidFill>
                  <a:srgbClr val="0000FF"/>
                </a:solidFill>
                <a:latin typeface="Arial Unicode MS" pitchFamily="34" charset="-128"/>
                <a:ea typeface="Arial Unicode MS" pitchFamily="34" charset="-128"/>
                <a:cs typeface="Arial Unicode MS" pitchFamily="34" charset="-128"/>
              </a:rPr>
              <a:t>0</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513" name="Text Box 222"/>
          <p:cNvSpPr txBox="1">
            <a:spLocks noChangeArrowheads="1"/>
          </p:cNvSpPr>
          <p:nvPr/>
        </p:nvSpPr>
        <p:spPr bwMode="auto">
          <a:xfrm>
            <a:off x="6216650" y="4198938"/>
            <a:ext cx="487363" cy="250825"/>
          </a:xfrm>
          <a:prstGeom prst="rect">
            <a:avLst/>
          </a:prstGeom>
          <a:noFill/>
          <a:ln w="9525" algn="ctr">
            <a:noFill/>
            <a:miter lim="800000"/>
            <a:headEnd/>
            <a:tailEnd/>
          </a:ln>
        </p:spPr>
        <p:txBody>
          <a:bodyPr lIns="83031" tIns="41516" rIns="83031" bIns="41516">
            <a:spAutoFit/>
          </a:bodyPr>
          <a:lstStyle/>
          <a:p>
            <a:pPr algn="ctr" defTabSz="842963">
              <a:spcBef>
                <a:spcPct val="50000"/>
              </a:spcBef>
            </a:pPr>
            <a:r>
              <a:rPr lang="en-US" sz="1100" b="1" smtClean="0">
                <a:solidFill>
                  <a:srgbClr val="0000FF"/>
                </a:solidFill>
                <a:latin typeface="Tahoma" pitchFamily="34" charset="0"/>
                <a:ea typeface="Arial Unicode MS" pitchFamily="34" charset="-128"/>
                <a:cs typeface="Arial Unicode MS" pitchFamily="34" charset="-128"/>
              </a:rPr>
              <a:t>M.5</a:t>
            </a:r>
          </a:p>
        </p:txBody>
      </p:sp>
      <p:sp>
        <p:nvSpPr>
          <p:cNvPr id="19514" name="Rectangle 223"/>
          <p:cNvSpPr>
            <a:spLocks noChangeArrowheads="1"/>
          </p:cNvSpPr>
          <p:nvPr/>
        </p:nvSpPr>
        <p:spPr bwMode="auto">
          <a:xfrm>
            <a:off x="8172450" y="927100"/>
            <a:ext cx="712788" cy="250825"/>
          </a:xfrm>
          <a:prstGeom prst="rect">
            <a:avLst/>
          </a:prstGeom>
          <a:noFill/>
          <a:ln w="9525" algn="ctr">
            <a:noFill/>
            <a:miter lim="800000"/>
            <a:headEnd/>
            <a:tailEnd/>
          </a:ln>
        </p:spPr>
        <p:txBody>
          <a:bodyPr lIns="82941" tIns="41470" rIns="82941" bIns="41470" anchor="ctr">
            <a:spAutoFit/>
          </a:bodyPr>
          <a:lstStyle/>
          <a:p>
            <a:pPr algn="ctr" defTabSz="836613">
              <a:spcBef>
                <a:spcPct val="50000"/>
              </a:spcBef>
            </a:pPr>
            <a:endParaRPr lang="th-TH" sz="1100" smtClean="0">
              <a:solidFill>
                <a:srgbClr val="CC3300"/>
              </a:solidFill>
              <a:latin typeface="Tahoma" pitchFamily="34" charset="0"/>
              <a:ea typeface="Arial Unicode MS" pitchFamily="34" charset="-128"/>
              <a:cs typeface="Arial Unicode MS" pitchFamily="34" charset="-128"/>
            </a:endParaRPr>
          </a:p>
        </p:txBody>
      </p:sp>
      <p:sp>
        <p:nvSpPr>
          <p:cNvPr id="19515" name="Rectangle 277"/>
          <p:cNvSpPr>
            <a:spLocks noChangeArrowheads="1"/>
          </p:cNvSpPr>
          <p:nvPr/>
        </p:nvSpPr>
        <p:spPr bwMode="auto">
          <a:xfrm>
            <a:off x="7605713" y="1335088"/>
            <a:ext cx="579437" cy="234950"/>
          </a:xfrm>
          <a:prstGeom prst="rect">
            <a:avLst/>
          </a:prstGeom>
          <a:noFill/>
          <a:ln w="9525" algn="ctr">
            <a:noFill/>
            <a:miter lim="800000"/>
            <a:headEnd/>
            <a:tailEnd/>
          </a:ln>
        </p:spPr>
        <p:txBody>
          <a:bodyPr lIns="82981" tIns="41492" rIns="82981" bIns="41492" anchor="ctr">
            <a:spAutoFit/>
          </a:bodyPr>
          <a:lstStyle/>
          <a:p>
            <a:pP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X.</a:t>
            </a:r>
            <a:r>
              <a:rPr lang="th-TH" sz="1000" b="1" smtClean="0">
                <a:solidFill>
                  <a:srgbClr val="0000FF"/>
                </a:solidFill>
                <a:latin typeface="Arial Unicode MS" pitchFamily="34" charset="-128"/>
                <a:ea typeface="Arial Unicode MS" pitchFamily="34" charset="-128"/>
                <a:cs typeface="Arial Unicode MS" pitchFamily="34" charset="-128"/>
              </a:rPr>
              <a:t>37</a:t>
            </a:r>
            <a:r>
              <a:rPr lang="en-US" sz="1000" b="1" smtClean="0">
                <a:solidFill>
                  <a:srgbClr val="0000FF"/>
                </a:solidFill>
                <a:latin typeface="Arial Unicode MS" pitchFamily="34" charset="-128"/>
                <a:ea typeface="Arial Unicode MS" pitchFamily="34" charset="-128"/>
                <a:cs typeface="Arial Unicode MS" pitchFamily="34" charset="-128"/>
              </a:rPr>
              <a:t>A</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516" name="Text Box 334"/>
          <p:cNvSpPr txBox="1">
            <a:spLocks noChangeArrowheads="1"/>
          </p:cNvSpPr>
          <p:nvPr/>
        </p:nvSpPr>
        <p:spPr bwMode="auto">
          <a:xfrm>
            <a:off x="-20638" y="-12700"/>
            <a:ext cx="9164638" cy="452438"/>
          </a:xfrm>
          <a:prstGeom prst="rect">
            <a:avLst/>
          </a:prstGeom>
          <a:solidFill>
            <a:srgbClr val="99CCFF"/>
          </a:solidFill>
          <a:ln w="19050" algn="ctr">
            <a:noFill/>
            <a:miter lim="800000"/>
            <a:headEnd/>
            <a:tailEnd/>
          </a:ln>
        </p:spPr>
        <p:txBody>
          <a:bodyPr lIns="82924" tIns="41461" rIns="82924" bIns="41461">
            <a:spAutoFit/>
          </a:bodyPr>
          <a:lstStyle/>
          <a:p>
            <a:pPr algn="ctr" defTabSz="842963"/>
            <a:r>
              <a:rPr lang="th-TH" sz="2400" smtClean="0">
                <a:solidFill>
                  <a:srgbClr val="0000FF"/>
                </a:solidFill>
                <a:latin typeface="Arial Unicode MS" pitchFamily="34" charset="-128"/>
                <a:ea typeface="Arial Unicode MS" pitchFamily="34" charset="-128"/>
                <a:cs typeface="Arial Unicode MS" pitchFamily="34" charset="-128"/>
              </a:rPr>
              <a:t>แนวโน้มสถานการณ์น้ำท่าในลำน้ำสายหลัก </a:t>
            </a:r>
            <a:r>
              <a:rPr lang="en-US" sz="2400" smtClean="0">
                <a:solidFill>
                  <a:srgbClr val="0000FF"/>
                </a:solidFill>
                <a:latin typeface="Arial Unicode MS" pitchFamily="34" charset="-128"/>
                <a:ea typeface="Arial Unicode MS" pitchFamily="34" charset="-128"/>
                <a:cs typeface="Arial Unicode MS" pitchFamily="34" charset="-128"/>
              </a:rPr>
              <a:t>15 </a:t>
            </a:r>
            <a:r>
              <a:rPr lang="th-TH" sz="2400" smtClean="0">
                <a:solidFill>
                  <a:srgbClr val="0000FF"/>
                </a:solidFill>
                <a:latin typeface="Arial Unicode MS" pitchFamily="34" charset="-128"/>
                <a:ea typeface="Arial Unicode MS" pitchFamily="34" charset="-128"/>
                <a:cs typeface="Arial Unicode MS" pitchFamily="34" charset="-128"/>
              </a:rPr>
              <a:t>พฤศจิกายน 2555</a:t>
            </a:r>
          </a:p>
        </p:txBody>
      </p:sp>
      <p:sp>
        <p:nvSpPr>
          <p:cNvPr id="19517" name="AutoShape 301"/>
          <p:cNvSpPr>
            <a:spLocks noChangeArrowheads="1"/>
          </p:cNvSpPr>
          <p:nvPr/>
        </p:nvSpPr>
        <p:spPr bwMode="auto">
          <a:xfrm>
            <a:off x="2617788" y="2754313"/>
            <a:ext cx="165100" cy="274637"/>
          </a:xfrm>
          <a:prstGeom prst="upArrow">
            <a:avLst>
              <a:gd name="adj1" fmla="val 50000"/>
              <a:gd name="adj2" fmla="val 41586"/>
            </a:avLst>
          </a:prstGeom>
          <a:solidFill>
            <a:srgbClr val="FFFFCC"/>
          </a:solidFill>
          <a:ln w="9525" algn="ctr">
            <a:noFill/>
            <a:miter lim="800000"/>
            <a:headEnd/>
            <a:tailEnd/>
          </a:ln>
        </p:spPr>
        <p:txBody>
          <a:bodyPr wrap="none" lIns="82941" tIns="41470" rIns="82941" bIns="41470" anchor="ctr">
            <a:spAutoFit/>
          </a:bodyPr>
          <a:lstStyle/>
          <a:p>
            <a:pPr algn="ctr" defTabSz="836613">
              <a:spcBef>
                <a:spcPct val="50000"/>
              </a:spcBef>
            </a:pPr>
            <a:endParaRPr lang="th-TH" sz="1100" smtClean="0">
              <a:solidFill>
                <a:srgbClr val="CC3300"/>
              </a:solidFill>
              <a:latin typeface="Tahoma" pitchFamily="34" charset="0"/>
              <a:ea typeface="Arial Unicode MS" pitchFamily="34" charset="-128"/>
              <a:cs typeface="Arial Unicode MS" pitchFamily="34" charset="-128"/>
            </a:endParaRPr>
          </a:p>
        </p:txBody>
      </p:sp>
      <p:sp>
        <p:nvSpPr>
          <p:cNvPr id="19518" name="Rectangle 259"/>
          <p:cNvSpPr>
            <a:spLocks noChangeArrowheads="1"/>
          </p:cNvSpPr>
          <p:nvPr/>
        </p:nvSpPr>
        <p:spPr bwMode="auto">
          <a:xfrm>
            <a:off x="7847013" y="2979738"/>
            <a:ext cx="793750" cy="234950"/>
          </a:xfrm>
          <a:prstGeom prst="rect">
            <a:avLst/>
          </a:prstGeom>
          <a:noFill/>
          <a:ln w="9525" algn="ctr">
            <a:noFill/>
            <a:miter lim="800000"/>
            <a:headEnd/>
            <a:tailEnd/>
          </a:ln>
        </p:spPr>
        <p:txBody>
          <a:bodyPr lIns="82981" tIns="41492" rIns="82981" bIns="41492" anchor="ctr">
            <a:spAutoFit/>
          </a:bodyPr>
          <a:lstStyle/>
          <a:p>
            <a:pPr algn="r" defTabSz="842963">
              <a:spcBef>
                <a:spcPct val="50000"/>
              </a:spcBef>
            </a:pPr>
            <a:r>
              <a:rPr lang="en-US" sz="1000" b="1" smtClean="0">
                <a:solidFill>
                  <a:srgbClr val="0000CC"/>
                </a:solidFill>
                <a:latin typeface="Arial Unicode MS" pitchFamily="34" charset="-128"/>
                <a:ea typeface="Arial Unicode MS" pitchFamily="34" charset="-128"/>
                <a:cs typeface="Arial Unicode MS" pitchFamily="34" charset="-128"/>
              </a:rPr>
              <a:t>X.119A</a:t>
            </a:r>
            <a:endParaRPr lang="th-TH" sz="1000" b="1" smtClean="0">
              <a:solidFill>
                <a:srgbClr val="0000CC"/>
              </a:solidFill>
              <a:latin typeface="Arial Unicode MS" pitchFamily="34" charset="-128"/>
              <a:ea typeface="Arial Unicode MS" pitchFamily="34" charset="-128"/>
              <a:cs typeface="Arial Unicode MS" pitchFamily="34" charset="-128"/>
            </a:endParaRPr>
          </a:p>
        </p:txBody>
      </p:sp>
      <p:sp>
        <p:nvSpPr>
          <p:cNvPr id="19519" name="Freeform 379"/>
          <p:cNvSpPr>
            <a:spLocks noChangeAspect="1"/>
          </p:cNvSpPr>
          <p:nvPr/>
        </p:nvSpPr>
        <p:spPr bwMode="auto">
          <a:xfrm>
            <a:off x="3702050" y="1058863"/>
            <a:ext cx="369888" cy="1138237"/>
          </a:xfrm>
          <a:custGeom>
            <a:avLst/>
            <a:gdLst>
              <a:gd name="T0" fmla="*/ 2147483647 w 259"/>
              <a:gd name="T1" fmla="*/ 0 h 765"/>
              <a:gd name="T2" fmla="*/ 2147483647 w 259"/>
              <a:gd name="T3" fmla="*/ 2147483647 h 765"/>
              <a:gd name="T4" fmla="*/ 2147483647 w 259"/>
              <a:gd name="T5" fmla="*/ 2147483647 h 765"/>
              <a:gd name="T6" fmla="*/ 2147483647 w 259"/>
              <a:gd name="T7" fmla="*/ 2147483647 h 765"/>
              <a:gd name="T8" fmla="*/ 2147483647 w 259"/>
              <a:gd name="T9" fmla="*/ 2147483647 h 765"/>
              <a:gd name="T10" fmla="*/ 2147483647 w 259"/>
              <a:gd name="T11" fmla="*/ 2147483647 h 765"/>
              <a:gd name="T12" fmla="*/ 2147483647 w 259"/>
              <a:gd name="T13" fmla="*/ 2147483647 h 765"/>
              <a:gd name="T14" fmla="*/ 2147483647 w 259"/>
              <a:gd name="T15" fmla="*/ 2147483647 h 765"/>
              <a:gd name="T16" fmla="*/ 2147483647 w 259"/>
              <a:gd name="T17" fmla="*/ 2147483647 h 765"/>
              <a:gd name="T18" fmla="*/ 2147483647 w 259"/>
              <a:gd name="T19" fmla="*/ 2147483647 h 765"/>
              <a:gd name="T20" fmla="*/ 2147483647 w 259"/>
              <a:gd name="T21" fmla="*/ 2147483647 h 765"/>
              <a:gd name="T22" fmla="*/ 2147483647 w 259"/>
              <a:gd name="T23" fmla="*/ 2147483647 h 765"/>
              <a:gd name="T24" fmla="*/ 2147483647 w 259"/>
              <a:gd name="T25" fmla="*/ 2147483647 h 765"/>
              <a:gd name="T26" fmla="*/ 2147483647 w 259"/>
              <a:gd name="T27" fmla="*/ 2147483647 h 765"/>
              <a:gd name="T28" fmla="*/ 2147483647 w 259"/>
              <a:gd name="T29" fmla="*/ 2147483647 h 765"/>
              <a:gd name="T30" fmla="*/ 2147483647 w 259"/>
              <a:gd name="T31" fmla="*/ 2147483647 h 765"/>
              <a:gd name="T32" fmla="*/ 2147483647 w 259"/>
              <a:gd name="T33" fmla="*/ 2147483647 h 765"/>
              <a:gd name="T34" fmla="*/ 2147483647 w 259"/>
              <a:gd name="T35" fmla="*/ 2147483647 h 765"/>
              <a:gd name="T36" fmla="*/ 2147483647 w 259"/>
              <a:gd name="T37" fmla="*/ 2147483647 h 765"/>
              <a:gd name="T38" fmla="*/ 2147483647 w 259"/>
              <a:gd name="T39" fmla="*/ 2147483647 h 765"/>
              <a:gd name="T40" fmla="*/ 2147483647 w 259"/>
              <a:gd name="T41" fmla="*/ 2147483647 h 7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9"/>
              <a:gd name="T64" fmla="*/ 0 h 765"/>
              <a:gd name="T65" fmla="*/ 259 w 259"/>
              <a:gd name="T66" fmla="*/ 765 h 7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9" h="765">
                <a:moveTo>
                  <a:pt x="206" y="0"/>
                </a:moveTo>
                <a:cubicBezTo>
                  <a:pt x="212" y="17"/>
                  <a:pt x="202" y="60"/>
                  <a:pt x="202" y="60"/>
                </a:cubicBezTo>
                <a:cubicBezTo>
                  <a:pt x="201" y="99"/>
                  <a:pt x="219" y="129"/>
                  <a:pt x="202" y="164"/>
                </a:cubicBezTo>
                <a:cubicBezTo>
                  <a:pt x="194" y="181"/>
                  <a:pt x="196" y="184"/>
                  <a:pt x="178" y="196"/>
                </a:cubicBezTo>
                <a:cubicBezTo>
                  <a:pt x="174" y="199"/>
                  <a:pt x="166" y="204"/>
                  <a:pt x="166" y="204"/>
                </a:cubicBezTo>
                <a:cubicBezTo>
                  <a:pt x="162" y="217"/>
                  <a:pt x="154" y="227"/>
                  <a:pt x="150" y="240"/>
                </a:cubicBezTo>
                <a:cubicBezTo>
                  <a:pt x="153" y="266"/>
                  <a:pt x="150" y="295"/>
                  <a:pt x="178" y="304"/>
                </a:cubicBezTo>
                <a:cubicBezTo>
                  <a:pt x="194" y="328"/>
                  <a:pt x="208" y="338"/>
                  <a:pt x="194" y="364"/>
                </a:cubicBezTo>
                <a:cubicBezTo>
                  <a:pt x="189" y="372"/>
                  <a:pt x="167" y="405"/>
                  <a:pt x="162" y="413"/>
                </a:cubicBezTo>
                <a:cubicBezTo>
                  <a:pt x="157" y="420"/>
                  <a:pt x="154" y="437"/>
                  <a:pt x="154" y="437"/>
                </a:cubicBezTo>
                <a:cubicBezTo>
                  <a:pt x="155" y="442"/>
                  <a:pt x="162" y="480"/>
                  <a:pt x="166" y="481"/>
                </a:cubicBezTo>
                <a:cubicBezTo>
                  <a:pt x="194" y="490"/>
                  <a:pt x="213" y="492"/>
                  <a:pt x="238" y="509"/>
                </a:cubicBezTo>
                <a:cubicBezTo>
                  <a:pt x="245" y="520"/>
                  <a:pt x="250" y="537"/>
                  <a:pt x="250" y="537"/>
                </a:cubicBezTo>
                <a:cubicBezTo>
                  <a:pt x="237" y="556"/>
                  <a:pt x="259" y="563"/>
                  <a:pt x="230" y="573"/>
                </a:cubicBezTo>
                <a:cubicBezTo>
                  <a:pt x="226" y="574"/>
                  <a:pt x="199" y="600"/>
                  <a:pt x="199" y="600"/>
                </a:cubicBezTo>
                <a:cubicBezTo>
                  <a:pt x="194" y="611"/>
                  <a:pt x="209" y="663"/>
                  <a:pt x="208" y="675"/>
                </a:cubicBezTo>
                <a:cubicBezTo>
                  <a:pt x="206" y="689"/>
                  <a:pt x="196" y="681"/>
                  <a:pt x="187" y="687"/>
                </a:cubicBezTo>
                <a:cubicBezTo>
                  <a:pt x="182" y="695"/>
                  <a:pt x="159" y="703"/>
                  <a:pt x="154" y="711"/>
                </a:cubicBezTo>
                <a:cubicBezTo>
                  <a:pt x="149" y="718"/>
                  <a:pt x="73" y="717"/>
                  <a:pt x="73" y="717"/>
                </a:cubicBezTo>
                <a:cubicBezTo>
                  <a:pt x="44" y="716"/>
                  <a:pt x="22" y="689"/>
                  <a:pt x="11" y="697"/>
                </a:cubicBezTo>
                <a:cubicBezTo>
                  <a:pt x="0" y="705"/>
                  <a:pt x="10" y="749"/>
                  <a:pt x="7" y="765"/>
                </a:cubicBezTo>
              </a:path>
            </a:pathLst>
          </a:custGeom>
          <a:noFill/>
          <a:ln w="31750">
            <a:solidFill>
              <a:srgbClr val="FFFF00"/>
            </a:solidFill>
            <a:round/>
            <a:headEnd/>
            <a:tailEnd/>
          </a:ln>
        </p:spPr>
        <p:txBody>
          <a:bodyPr wrap="none" lIns="82956" tIns="41474" rIns="82956" bIns="41474" anchor="ctr"/>
          <a:lstStyle/>
          <a:p>
            <a:endParaRPr lang="th-TH" sz="3200" b="1" i="1" smtClean="0">
              <a:solidFill>
                <a:srgbClr val="000000"/>
              </a:solidFill>
              <a:latin typeface="Times New Roman" pitchFamily="18" charset="0"/>
              <a:cs typeface="Calibri" pitchFamily="34" charset="0"/>
            </a:endParaRPr>
          </a:p>
        </p:txBody>
      </p:sp>
      <p:sp>
        <p:nvSpPr>
          <p:cNvPr id="19520" name="Rectangle 292"/>
          <p:cNvSpPr>
            <a:spLocks noChangeArrowheads="1"/>
          </p:cNvSpPr>
          <p:nvPr/>
        </p:nvSpPr>
        <p:spPr bwMode="auto">
          <a:xfrm>
            <a:off x="5072063" y="5072063"/>
            <a:ext cx="935037" cy="234950"/>
          </a:xfrm>
          <a:prstGeom prst="rect">
            <a:avLst/>
          </a:prstGeom>
          <a:noFill/>
          <a:ln w="9525" algn="ctr">
            <a:noFill/>
            <a:miter lim="800000"/>
            <a:headEnd/>
            <a:tailEnd/>
          </a:ln>
        </p:spPr>
        <p:txBody>
          <a:bodyPr lIns="82981" tIns="41492" rIns="82981" bIns="41492" anchor="ctr">
            <a:spAutoFit/>
          </a:bodyPr>
          <a:lstStyle/>
          <a:p>
            <a:pPr defTabSz="842963">
              <a:spcBef>
                <a:spcPct val="50000"/>
              </a:spcBef>
            </a:pPr>
            <a:r>
              <a:rPr lang="en-US" sz="1000" b="1" smtClean="0">
                <a:solidFill>
                  <a:srgbClr val="0000CC"/>
                </a:solidFill>
                <a:latin typeface="Arial Unicode MS" pitchFamily="34" charset="-128"/>
                <a:ea typeface="Arial Unicode MS" pitchFamily="34" charset="-128"/>
                <a:cs typeface="Arial Unicode MS" pitchFamily="34" charset="-128"/>
              </a:rPr>
              <a:t>Kgt.10</a:t>
            </a:r>
            <a:endParaRPr lang="th-TH" sz="1000" b="1" smtClean="0">
              <a:solidFill>
                <a:srgbClr val="0000CC"/>
              </a:solidFill>
              <a:latin typeface="Arial Unicode MS" pitchFamily="34" charset="-128"/>
              <a:ea typeface="Arial Unicode MS" pitchFamily="34" charset="-128"/>
              <a:cs typeface="Arial Unicode MS" pitchFamily="34" charset="-128"/>
            </a:endParaRPr>
          </a:p>
        </p:txBody>
      </p:sp>
      <p:sp>
        <p:nvSpPr>
          <p:cNvPr id="19521" name="Freeform 407"/>
          <p:cNvSpPr>
            <a:spLocks noChangeAspect="1"/>
          </p:cNvSpPr>
          <p:nvPr/>
        </p:nvSpPr>
        <p:spPr bwMode="auto">
          <a:xfrm>
            <a:off x="2246313" y="874713"/>
            <a:ext cx="427037" cy="1674812"/>
          </a:xfrm>
          <a:custGeom>
            <a:avLst/>
            <a:gdLst>
              <a:gd name="T0" fmla="*/ 2147483647 w 300"/>
              <a:gd name="T1" fmla="*/ 0 h 1125"/>
              <a:gd name="T2" fmla="*/ 2147483647 w 300"/>
              <a:gd name="T3" fmla="*/ 2147483647 h 1125"/>
              <a:gd name="T4" fmla="*/ 2147483647 w 300"/>
              <a:gd name="T5" fmla="*/ 2147483647 h 1125"/>
              <a:gd name="T6" fmla="*/ 2147483647 w 300"/>
              <a:gd name="T7" fmla="*/ 2147483647 h 1125"/>
              <a:gd name="T8" fmla="*/ 2147483647 w 300"/>
              <a:gd name="T9" fmla="*/ 2147483647 h 1125"/>
              <a:gd name="T10" fmla="*/ 2147483647 w 300"/>
              <a:gd name="T11" fmla="*/ 2147483647 h 1125"/>
              <a:gd name="T12" fmla="*/ 2147483647 w 300"/>
              <a:gd name="T13" fmla="*/ 2147483647 h 1125"/>
              <a:gd name="T14" fmla="*/ 2147483647 w 300"/>
              <a:gd name="T15" fmla="*/ 2147483647 h 1125"/>
              <a:gd name="T16" fmla="*/ 2147483647 w 300"/>
              <a:gd name="T17" fmla="*/ 2147483647 h 1125"/>
              <a:gd name="T18" fmla="*/ 2147483647 w 300"/>
              <a:gd name="T19" fmla="*/ 2147483647 h 1125"/>
              <a:gd name="T20" fmla="*/ 2147483647 w 300"/>
              <a:gd name="T21" fmla="*/ 2147483647 h 1125"/>
              <a:gd name="T22" fmla="*/ 2147483647 w 300"/>
              <a:gd name="T23" fmla="*/ 2147483647 h 1125"/>
              <a:gd name="T24" fmla="*/ 2147483647 w 300"/>
              <a:gd name="T25" fmla="*/ 2147483647 h 1125"/>
              <a:gd name="T26" fmla="*/ 2147483647 w 300"/>
              <a:gd name="T27" fmla="*/ 2147483647 h 1125"/>
              <a:gd name="T28" fmla="*/ 2147483647 w 300"/>
              <a:gd name="T29" fmla="*/ 2147483647 h 1125"/>
              <a:gd name="T30" fmla="*/ 2147483647 w 300"/>
              <a:gd name="T31" fmla="*/ 2147483647 h 1125"/>
              <a:gd name="T32" fmla="*/ 2147483647 w 300"/>
              <a:gd name="T33" fmla="*/ 2147483647 h 1125"/>
              <a:gd name="T34" fmla="*/ 2147483647 w 300"/>
              <a:gd name="T35" fmla="*/ 2147483647 h 1125"/>
              <a:gd name="T36" fmla="*/ 2147483647 w 300"/>
              <a:gd name="T37" fmla="*/ 2147483647 h 1125"/>
              <a:gd name="T38" fmla="*/ 2147483647 w 300"/>
              <a:gd name="T39" fmla="*/ 2147483647 h 1125"/>
              <a:gd name="T40" fmla="*/ 2147483647 w 300"/>
              <a:gd name="T41" fmla="*/ 2147483647 h 1125"/>
              <a:gd name="T42" fmla="*/ 2147483647 w 300"/>
              <a:gd name="T43" fmla="*/ 2147483647 h 1125"/>
              <a:gd name="T44" fmla="*/ 2147483647 w 300"/>
              <a:gd name="T45" fmla="*/ 2147483647 h 1125"/>
              <a:gd name="T46" fmla="*/ 2147483647 w 300"/>
              <a:gd name="T47" fmla="*/ 2147483647 h 11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0"/>
              <a:gd name="T73" fmla="*/ 0 h 1125"/>
              <a:gd name="T74" fmla="*/ 300 w 300"/>
              <a:gd name="T75" fmla="*/ 1125 h 11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0" h="1125">
                <a:moveTo>
                  <a:pt x="180" y="0"/>
                </a:moveTo>
                <a:cubicBezTo>
                  <a:pt x="156" y="36"/>
                  <a:pt x="202" y="40"/>
                  <a:pt x="225" y="42"/>
                </a:cubicBezTo>
                <a:cubicBezTo>
                  <a:pt x="247" y="75"/>
                  <a:pt x="219" y="30"/>
                  <a:pt x="234" y="129"/>
                </a:cubicBezTo>
                <a:cubicBezTo>
                  <a:pt x="234" y="130"/>
                  <a:pt x="262" y="142"/>
                  <a:pt x="270" y="147"/>
                </a:cubicBezTo>
                <a:cubicBezTo>
                  <a:pt x="286" y="171"/>
                  <a:pt x="267" y="198"/>
                  <a:pt x="255" y="219"/>
                </a:cubicBezTo>
                <a:cubicBezTo>
                  <a:pt x="251" y="225"/>
                  <a:pt x="247" y="231"/>
                  <a:pt x="243" y="237"/>
                </a:cubicBezTo>
                <a:cubicBezTo>
                  <a:pt x="241" y="240"/>
                  <a:pt x="237" y="246"/>
                  <a:pt x="237" y="246"/>
                </a:cubicBezTo>
                <a:cubicBezTo>
                  <a:pt x="235" y="263"/>
                  <a:pt x="234" y="271"/>
                  <a:pt x="225" y="285"/>
                </a:cubicBezTo>
                <a:cubicBezTo>
                  <a:pt x="228" y="340"/>
                  <a:pt x="233" y="437"/>
                  <a:pt x="279" y="483"/>
                </a:cubicBezTo>
                <a:cubicBezTo>
                  <a:pt x="284" y="498"/>
                  <a:pt x="287" y="526"/>
                  <a:pt x="291" y="543"/>
                </a:cubicBezTo>
                <a:cubicBezTo>
                  <a:pt x="293" y="552"/>
                  <a:pt x="300" y="570"/>
                  <a:pt x="300" y="570"/>
                </a:cubicBezTo>
                <a:cubicBezTo>
                  <a:pt x="291" y="616"/>
                  <a:pt x="254" y="620"/>
                  <a:pt x="213" y="624"/>
                </a:cubicBezTo>
                <a:cubicBezTo>
                  <a:pt x="191" y="629"/>
                  <a:pt x="173" y="631"/>
                  <a:pt x="150" y="633"/>
                </a:cubicBezTo>
                <a:cubicBezTo>
                  <a:pt x="140" y="635"/>
                  <a:pt x="126" y="637"/>
                  <a:pt x="117" y="642"/>
                </a:cubicBezTo>
                <a:cubicBezTo>
                  <a:pt x="100" y="651"/>
                  <a:pt x="98" y="661"/>
                  <a:pt x="81" y="672"/>
                </a:cubicBezTo>
                <a:cubicBezTo>
                  <a:pt x="72" y="698"/>
                  <a:pt x="87" y="678"/>
                  <a:pt x="66" y="699"/>
                </a:cubicBezTo>
                <a:cubicBezTo>
                  <a:pt x="63" y="702"/>
                  <a:pt x="65" y="707"/>
                  <a:pt x="63" y="711"/>
                </a:cubicBezTo>
                <a:cubicBezTo>
                  <a:pt x="60" y="718"/>
                  <a:pt x="68" y="745"/>
                  <a:pt x="63" y="750"/>
                </a:cubicBezTo>
                <a:cubicBezTo>
                  <a:pt x="66" y="768"/>
                  <a:pt x="68" y="781"/>
                  <a:pt x="72" y="798"/>
                </a:cubicBezTo>
                <a:cubicBezTo>
                  <a:pt x="69" y="821"/>
                  <a:pt x="59" y="818"/>
                  <a:pt x="39" y="831"/>
                </a:cubicBezTo>
                <a:cubicBezTo>
                  <a:pt x="29" y="847"/>
                  <a:pt x="0" y="844"/>
                  <a:pt x="24" y="852"/>
                </a:cubicBezTo>
                <a:cubicBezTo>
                  <a:pt x="28" y="865"/>
                  <a:pt x="55" y="896"/>
                  <a:pt x="66" y="903"/>
                </a:cubicBezTo>
                <a:cubicBezTo>
                  <a:pt x="64" y="943"/>
                  <a:pt x="77" y="970"/>
                  <a:pt x="66" y="1002"/>
                </a:cubicBezTo>
                <a:cubicBezTo>
                  <a:pt x="65" y="1051"/>
                  <a:pt x="63" y="1078"/>
                  <a:pt x="63" y="1125"/>
                </a:cubicBezTo>
              </a:path>
            </a:pathLst>
          </a:custGeom>
          <a:noFill/>
          <a:ln w="38100">
            <a:solidFill>
              <a:srgbClr val="00FF00"/>
            </a:solidFill>
            <a:round/>
            <a:headEnd/>
            <a:tailEnd/>
          </a:ln>
        </p:spPr>
        <p:txBody>
          <a:bodyPr wrap="none" lIns="82956" tIns="41474" rIns="82956" bIns="41474"/>
          <a:lstStyle/>
          <a:p>
            <a:endParaRPr lang="th-TH" sz="3200" b="1" i="1" smtClean="0">
              <a:solidFill>
                <a:srgbClr val="000000"/>
              </a:solidFill>
              <a:latin typeface="Times New Roman" pitchFamily="18" charset="0"/>
              <a:cs typeface="Calibri" pitchFamily="34" charset="0"/>
            </a:endParaRPr>
          </a:p>
        </p:txBody>
      </p:sp>
      <p:sp>
        <p:nvSpPr>
          <p:cNvPr id="19522" name="Freeform 408"/>
          <p:cNvSpPr>
            <a:spLocks/>
          </p:cNvSpPr>
          <p:nvPr/>
        </p:nvSpPr>
        <p:spPr bwMode="auto">
          <a:xfrm>
            <a:off x="3549650" y="1125538"/>
            <a:ext cx="163513" cy="482600"/>
          </a:xfrm>
          <a:custGeom>
            <a:avLst/>
            <a:gdLst>
              <a:gd name="T0" fmla="*/ 2147483647 w 114"/>
              <a:gd name="T1" fmla="*/ 0 h 324"/>
              <a:gd name="T2" fmla="*/ 2147483647 w 114"/>
              <a:gd name="T3" fmla="*/ 2147483647 h 324"/>
              <a:gd name="T4" fmla="*/ 2147483647 w 114"/>
              <a:gd name="T5" fmla="*/ 2147483647 h 324"/>
              <a:gd name="T6" fmla="*/ 0 w 114"/>
              <a:gd name="T7" fmla="*/ 2147483647 h 324"/>
              <a:gd name="T8" fmla="*/ 2147483647 w 114"/>
              <a:gd name="T9" fmla="*/ 2147483647 h 324"/>
              <a:gd name="T10" fmla="*/ 2147483647 w 114"/>
              <a:gd name="T11" fmla="*/ 2147483647 h 324"/>
              <a:gd name="T12" fmla="*/ 0 60000 65536"/>
              <a:gd name="T13" fmla="*/ 0 60000 65536"/>
              <a:gd name="T14" fmla="*/ 0 60000 65536"/>
              <a:gd name="T15" fmla="*/ 0 60000 65536"/>
              <a:gd name="T16" fmla="*/ 0 60000 65536"/>
              <a:gd name="T17" fmla="*/ 0 60000 65536"/>
              <a:gd name="T18" fmla="*/ 0 w 114"/>
              <a:gd name="T19" fmla="*/ 0 h 324"/>
              <a:gd name="T20" fmla="*/ 114 w 114"/>
              <a:gd name="T21" fmla="*/ 324 h 324"/>
            </a:gdLst>
            <a:ahLst/>
            <a:cxnLst>
              <a:cxn ang="T12">
                <a:pos x="T0" y="T1"/>
              </a:cxn>
              <a:cxn ang="T13">
                <a:pos x="T2" y="T3"/>
              </a:cxn>
              <a:cxn ang="T14">
                <a:pos x="T4" y="T5"/>
              </a:cxn>
              <a:cxn ang="T15">
                <a:pos x="T6" y="T7"/>
              </a:cxn>
              <a:cxn ang="T16">
                <a:pos x="T8" y="T9"/>
              </a:cxn>
              <a:cxn ang="T17">
                <a:pos x="T10" y="T11"/>
              </a:cxn>
            </a:cxnLst>
            <a:rect l="T18" t="T19" r="T20" b="T21"/>
            <a:pathLst>
              <a:path w="114" h="324">
                <a:moveTo>
                  <a:pt x="114" y="0"/>
                </a:moveTo>
                <a:cubicBezTo>
                  <a:pt x="77" y="12"/>
                  <a:pt x="79" y="21"/>
                  <a:pt x="60" y="37"/>
                </a:cubicBezTo>
                <a:cubicBezTo>
                  <a:pt x="58" y="39"/>
                  <a:pt x="16" y="63"/>
                  <a:pt x="13" y="64"/>
                </a:cubicBezTo>
                <a:cubicBezTo>
                  <a:pt x="3" y="73"/>
                  <a:pt x="0" y="79"/>
                  <a:pt x="0" y="89"/>
                </a:cubicBezTo>
                <a:cubicBezTo>
                  <a:pt x="0" y="99"/>
                  <a:pt x="12" y="87"/>
                  <a:pt x="13" y="125"/>
                </a:cubicBezTo>
                <a:cubicBezTo>
                  <a:pt x="20" y="198"/>
                  <a:pt x="7" y="234"/>
                  <a:pt x="7" y="324"/>
                </a:cubicBezTo>
              </a:path>
            </a:pathLst>
          </a:custGeom>
          <a:noFill/>
          <a:ln w="38100">
            <a:solidFill>
              <a:srgbClr val="FFFF00"/>
            </a:solidFill>
            <a:round/>
            <a:headEnd/>
            <a:tailEnd/>
          </a:ln>
        </p:spPr>
        <p:txBody>
          <a:bodyPr wrap="none" lIns="82956" tIns="41474" rIns="82956" bIns="41474"/>
          <a:lstStyle/>
          <a:p>
            <a:endParaRPr lang="th-TH" sz="3200" b="1" i="1" smtClean="0">
              <a:solidFill>
                <a:srgbClr val="000000"/>
              </a:solidFill>
              <a:latin typeface="Times New Roman" pitchFamily="18" charset="0"/>
              <a:cs typeface="Calibri" pitchFamily="34" charset="0"/>
            </a:endParaRPr>
          </a:p>
        </p:txBody>
      </p:sp>
      <p:sp>
        <p:nvSpPr>
          <p:cNvPr id="19523" name="Rectangle 241"/>
          <p:cNvSpPr>
            <a:spLocks noChangeArrowheads="1"/>
          </p:cNvSpPr>
          <p:nvPr/>
        </p:nvSpPr>
        <p:spPr bwMode="auto">
          <a:xfrm>
            <a:off x="2989263" y="1452563"/>
            <a:ext cx="71755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00"/>
                </a:solidFill>
                <a:latin typeface="Arial Unicode MS" pitchFamily="34" charset="-128"/>
                <a:ea typeface="Arial Unicode MS" pitchFamily="34" charset="-128"/>
                <a:cs typeface="Arial Unicode MS" pitchFamily="34" charset="-128"/>
              </a:rPr>
              <a:t>Y.1C</a:t>
            </a:r>
            <a:endParaRPr lang="th-TH" sz="1000" b="1" smtClean="0">
              <a:solidFill>
                <a:srgbClr val="000000"/>
              </a:solidFill>
              <a:latin typeface="Arial Unicode MS" pitchFamily="34" charset="-128"/>
              <a:ea typeface="Arial Unicode MS" pitchFamily="34" charset="-128"/>
              <a:cs typeface="Arial Unicode MS" pitchFamily="34" charset="-128"/>
            </a:endParaRPr>
          </a:p>
        </p:txBody>
      </p:sp>
      <p:grpSp>
        <p:nvGrpSpPr>
          <p:cNvPr id="3" name="Group 296"/>
          <p:cNvGrpSpPr>
            <a:grpSpLocks/>
          </p:cNvGrpSpPr>
          <p:nvPr/>
        </p:nvGrpSpPr>
        <p:grpSpPr bwMode="auto">
          <a:xfrm>
            <a:off x="5846763" y="4976813"/>
            <a:ext cx="4451350" cy="1865312"/>
            <a:chOff x="3644" y="3009"/>
            <a:chExt cx="2803" cy="1175"/>
          </a:xfrm>
        </p:grpSpPr>
        <p:sp>
          <p:nvSpPr>
            <p:cNvPr id="19576" name="Oval 297"/>
            <p:cNvSpPr>
              <a:spLocks noChangeArrowheads="1"/>
            </p:cNvSpPr>
            <p:nvPr/>
          </p:nvSpPr>
          <p:spPr bwMode="auto">
            <a:xfrm>
              <a:off x="3644" y="3239"/>
              <a:ext cx="136" cy="136"/>
            </a:xfrm>
            <a:prstGeom prst="ellipse">
              <a:avLst/>
            </a:prstGeom>
            <a:solidFill>
              <a:srgbClr val="FF0000"/>
            </a:solidFill>
            <a:ln w="9525">
              <a:solidFill>
                <a:schemeClr val="tx1"/>
              </a:solidFill>
              <a:round/>
              <a:headEnd/>
              <a:tailEnd/>
            </a:ln>
          </p:spPr>
          <p:txBody>
            <a:bodyPr wrap="none" lIns="91373" tIns="45688" rIns="91373" bIns="45688" anchor="ctr"/>
            <a:lstStyle/>
            <a:p>
              <a:endParaRPr lang="th-TH" smtClean="0">
                <a:solidFill>
                  <a:srgbClr val="000000"/>
                </a:solidFill>
                <a:latin typeface="Times New Roman" pitchFamily="18" charset="0"/>
              </a:endParaRPr>
            </a:p>
          </p:txBody>
        </p:sp>
        <p:sp>
          <p:nvSpPr>
            <p:cNvPr id="19577" name="Oval 298"/>
            <p:cNvSpPr>
              <a:spLocks noChangeArrowheads="1"/>
            </p:cNvSpPr>
            <p:nvPr/>
          </p:nvSpPr>
          <p:spPr bwMode="auto">
            <a:xfrm>
              <a:off x="3656" y="3652"/>
              <a:ext cx="136" cy="136"/>
            </a:xfrm>
            <a:prstGeom prst="ellipse">
              <a:avLst/>
            </a:prstGeom>
            <a:solidFill>
              <a:srgbClr val="FFFF00"/>
            </a:solidFill>
            <a:ln w="9525">
              <a:solidFill>
                <a:schemeClr val="tx1"/>
              </a:solidFill>
              <a:round/>
              <a:headEnd/>
              <a:tailEnd/>
            </a:ln>
          </p:spPr>
          <p:txBody>
            <a:bodyPr wrap="none" lIns="91373" tIns="45688" rIns="91373" bIns="45688" anchor="ctr"/>
            <a:lstStyle/>
            <a:p>
              <a:endParaRPr lang="th-TH" smtClean="0">
                <a:solidFill>
                  <a:srgbClr val="000000"/>
                </a:solidFill>
                <a:latin typeface="Times New Roman" pitchFamily="18" charset="0"/>
              </a:endParaRPr>
            </a:p>
          </p:txBody>
        </p:sp>
        <p:sp>
          <p:nvSpPr>
            <p:cNvPr id="19578" name="Oval 299"/>
            <p:cNvSpPr>
              <a:spLocks noChangeArrowheads="1"/>
            </p:cNvSpPr>
            <p:nvPr/>
          </p:nvSpPr>
          <p:spPr bwMode="auto">
            <a:xfrm>
              <a:off x="3656" y="3818"/>
              <a:ext cx="136" cy="136"/>
            </a:xfrm>
            <a:prstGeom prst="ellipse">
              <a:avLst/>
            </a:prstGeom>
            <a:solidFill>
              <a:srgbClr val="00FF00"/>
            </a:solidFill>
            <a:ln w="9525">
              <a:solidFill>
                <a:schemeClr val="tx1"/>
              </a:solidFill>
              <a:round/>
              <a:headEnd/>
              <a:tailEnd/>
            </a:ln>
          </p:spPr>
          <p:txBody>
            <a:bodyPr wrap="none" lIns="91373" tIns="45688" rIns="91373" bIns="45688" anchor="ctr"/>
            <a:lstStyle/>
            <a:p>
              <a:endParaRPr lang="th-TH" smtClean="0">
                <a:solidFill>
                  <a:srgbClr val="000000"/>
                </a:solidFill>
                <a:latin typeface="Times New Roman" pitchFamily="18" charset="0"/>
              </a:endParaRPr>
            </a:p>
          </p:txBody>
        </p:sp>
        <p:sp>
          <p:nvSpPr>
            <p:cNvPr id="19579" name="Oval 300"/>
            <p:cNvSpPr>
              <a:spLocks noChangeArrowheads="1"/>
            </p:cNvSpPr>
            <p:nvPr/>
          </p:nvSpPr>
          <p:spPr bwMode="auto">
            <a:xfrm>
              <a:off x="3651" y="3444"/>
              <a:ext cx="136" cy="136"/>
            </a:xfrm>
            <a:prstGeom prst="ellipse">
              <a:avLst/>
            </a:prstGeom>
            <a:solidFill>
              <a:srgbClr val="0000FF"/>
            </a:solidFill>
            <a:ln w="9525">
              <a:solidFill>
                <a:schemeClr val="tx1"/>
              </a:solidFill>
              <a:round/>
              <a:headEnd/>
              <a:tailEnd/>
            </a:ln>
          </p:spPr>
          <p:txBody>
            <a:bodyPr wrap="none" lIns="91373" tIns="45688" rIns="91373" bIns="45688" anchor="ctr"/>
            <a:lstStyle/>
            <a:p>
              <a:endParaRPr lang="th-TH" smtClean="0">
                <a:solidFill>
                  <a:srgbClr val="000000"/>
                </a:solidFill>
                <a:latin typeface="Times New Roman" pitchFamily="18" charset="0"/>
              </a:endParaRPr>
            </a:p>
          </p:txBody>
        </p:sp>
        <p:sp>
          <p:nvSpPr>
            <p:cNvPr id="19580" name="Text Box 328"/>
            <p:cNvSpPr txBox="1">
              <a:spLocks noChangeArrowheads="1"/>
            </p:cNvSpPr>
            <p:nvPr/>
          </p:nvSpPr>
          <p:spPr bwMode="auto">
            <a:xfrm>
              <a:off x="3831" y="3009"/>
              <a:ext cx="2616" cy="1175"/>
            </a:xfrm>
            <a:prstGeom prst="rect">
              <a:avLst/>
            </a:prstGeom>
            <a:noFill/>
            <a:ln w="9525" algn="ctr">
              <a:noFill/>
              <a:miter lim="800000"/>
              <a:headEnd/>
              <a:tailEnd/>
            </a:ln>
          </p:spPr>
          <p:txBody>
            <a:bodyPr lIns="82986" tIns="41492" rIns="82986" bIns="41492">
              <a:spAutoFit/>
            </a:bodyPr>
            <a:lstStyle/>
            <a:p>
              <a:pPr defTabSz="842963">
                <a:lnSpc>
                  <a:spcPct val="80000"/>
                </a:lnSpc>
                <a:spcBef>
                  <a:spcPct val="50000"/>
                </a:spcBef>
              </a:pPr>
              <a:r>
                <a:rPr lang="th-TH" sz="1600" b="1" u="sng" smtClean="0">
                  <a:solidFill>
                    <a:srgbClr val="0000FF"/>
                  </a:solidFill>
                  <a:latin typeface="Angsana New" pitchFamily="18" charset="-34"/>
                  <a:ea typeface="Arial Unicode MS" pitchFamily="34" charset="-128"/>
                  <a:cs typeface="FreesiaUPC" pitchFamily="34" charset="-34"/>
                </a:rPr>
                <a:t>เกณฑ์สภาพน้ำท่า</a:t>
              </a:r>
            </a:p>
            <a:p>
              <a:pPr defTabSz="842963">
                <a:lnSpc>
                  <a:spcPct val="80000"/>
                </a:lnSpc>
                <a:spcBef>
                  <a:spcPct val="50000"/>
                </a:spcBef>
              </a:pPr>
              <a:r>
                <a:rPr lang="th-TH" sz="1600" b="1" u="sng" smtClean="0">
                  <a:solidFill>
                    <a:srgbClr val="0000FF"/>
                  </a:solidFill>
                  <a:latin typeface="Angsana New" pitchFamily="18" charset="-34"/>
                  <a:ea typeface="Arial Unicode MS" pitchFamily="34" charset="-128"/>
                  <a:cs typeface="FreesiaUPC" pitchFamily="34" charset="-34"/>
                </a:rPr>
                <a:t>น้ำมาก </a:t>
              </a:r>
              <a:r>
                <a:rPr lang="en-US" sz="1600" b="1" u="sng" smtClean="0">
                  <a:solidFill>
                    <a:srgbClr val="0000FF"/>
                  </a:solidFill>
                  <a:latin typeface="Angsana New" pitchFamily="18" charset="-34"/>
                  <a:ea typeface="Arial Unicode MS" pitchFamily="34" charset="-128"/>
                  <a:cs typeface="FreesiaUPC" pitchFamily="34" charset="-34"/>
                </a:rPr>
                <a:t>: </a:t>
              </a:r>
              <a:r>
                <a:rPr lang="th-TH" sz="1600" b="1" u="sng" smtClean="0">
                  <a:solidFill>
                    <a:srgbClr val="0000FF"/>
                  </a:solidFill>
                  <a:latin typeface="Angsana New" pitchFamily="18" charset="-34"/>
                  <a:ea typeface="Arial Unicode MS" pitchFamily="34" charset="-128"/>
                  <a:cs typeface="FreesiaUPC" pitchFamily="34" charset="-34"/>
                </a:rPr>
                <a:t> สูงกว่า 81</a:t>
              </a:r>
              <a:r>
                <a:rPr lang="en-US" sz="1600" b="1" u="sng" smtClean="0">
                  <a:solidFill>
                    <a:srgbClr val="0000FF"/>
                  </a:solidFill>
                  <a:latin typeface="Angsana New" pitchFamily="18" charset="-34"/>
                  <a:ea typeface="Arial Unicode MS" pitchFamily="34" charset="-128"/>
                  <a:cs typeface="FreesiaUPC" pitchFamily="34" charset="-34"/>
                </a:rPr>
                <a:t>%  </a:t>
              </a:r>
              <a:r>
                <a:rPr lang="th-TH" sz="1600" b="1" u="sng" smtClean="0">
                  <a:solidFill>
                    <a:srgbClr val="0000FF"/>
                  </a:solidFill>
                  <a:latin typeface="Angsana New" pitchFamily="18" charset="-34"/>
                  <a:ea typeface="Arial Unicode MS" pitchFamily="34" charset="-128"/>
                  <a:cs typeface="FreesiaUPC" pitchFamily="34" charset="-34"/>
                </a:rPr>
                <a:t>ค่าความจุลำน้ำ</a:t>
              </a:r>
            </a:p>
            <a:p>
              <a:pPr defTabSz="842963">
                <a:lnSpc>
                  <a:spcPct val="80000"/>
                </a:lnSpc>
                <a:spcBef>
                  <a:spcPct val="50000"/>
                </a:spcBef>
              </a:pPr>
              <a:r>
                <a:rPr lang="th-TH" sz="1600" b="1" smtClean="0">
                  <a:solidFill>
                    <a:srgbClr val="000000"/>
                  </a:solidFill>
                  <a:latin typeface="Angsana New" pitchFamily="18" charset="-34"/>
                  <a:ea typeface="Arial Unicode MS" pitchFamily="34" charset="-128"/>
                  <a:cs typeface="FreesiaUPC" pitchFamily="34" charset="-34"/>
                </a:rPr>
                <a:t>น้ำดี </a:t>
              </a:r>
              <a:r>
                <a:rPr lang="en-US" sz="1600" b="1" smtClean="0">
                  <a:solidFill>
                    <a:srgbClr val="000000"/>
                  </a:solidFill>
                  <a:latin typeface="Angsana New" pitchFamily="18" charset="-34"/>
                  <a:ea typeface="Arial Unicode MS" pitchFamily="34" charset="-128"/>
                  <a:cs typeface="FreesiaUPC" pitchFamily="34" charset="-34"/>
                </a:rPr>
                <a:t>:</a:t>
              </a:r>
              <a:r>
                <a:rPr lang="th-TH" sz="1600" b="1" smtClean="0">
                  <a:solidFill>
                    <a:srgbClr val="000000"/>
                  </a:solidFill>
                  <a:latin typeface="Angsana New" pitchFamily="18" charset="-34"/>
                  <a:ea typeface="Arial Unicode MS" pitchFamily="34" charset="-128"/>
                  <a:cs typeface="FreesiaUPC" pitchFamily="34" charset="-34"/>
                </a:rPr>
                <a:t>  สูงกว่า </a:t>
              </a:r>
              <a:r>
                <a:rPr lang="en-US" sz="1600" b="1" smtClean="0">
                  <a:solidFill>
                    <a:srgbClr val="000000"/>
                  </a:solidFill>
                  <a:latin typeface="Angsana New" pitchFamily="18" charset="-34"/>
                  <a:ea typeface="Arial Unicode MS" pitchFamily="34" charset="-128"/>
                  <a:cs typeface="FreesiaUPC" pitchFamily="34" charset="-34"/>
                </a:rPr>
                <a:t>50.1 – 80 %</a:t>
              </a:r>
              <a:r>
                <a:rPr lang="th-TH" sz="1600" b="1" smtClean="0">
                  <a:solidFill>
                    <a:srgbClr val="000000"/>
                  </a:solidFill>
                  <a:latin typeface="Angsana New" pitchFamily="18" charset="-34"/>
                  <a:ea typeface="Arial Unicode MS" pitchFamily="34" charset="-128"/>
                  <a:cs typeface="FreesiaUPC" pitchFamily="34" charset="-34"/>
                </a:rPr>
                <a:t> ของความจุลำน้ำ</a:t>
              </a:r>
            </a:p>
            <a:p>
              <a:pPr defTabSz="842963">
                <a:lnSpc>
                  <a:spcPct val="80000"/>
                </a:lnSpc>
                <a:spcBef>
                  <a:spcPct val="50000"/>
                </a:spcBef>
              </a:pPr>
              <a:r>
                <a:rPr lang="th-TH" sz="1600" b="1" smtClean="0">
                  <a:solidFill>
                    <a:srgbClr val="000000"/>
                  </a:solidFill>
                  <a:latin typeface="Angsana New" pitchFamily="18" charset="-34"/>
                  <a:ea typeface="Arial Unicode MS" pitchFamily="34" charset="-128"/>
                  <a:cs typeface="FreesiaUPC" pitchFamily="34" charset="-34"/>
                </a:rPr>
                <a:t>น้ำปกติ </a:t>
              </a:r>
              <a:r>
                <a:rPr lang="en-US" sz="1600" b="1" smtClean="0">
                  <a:solidFill>
                    <a:srgbClr val="000000"/>
                  </a:solidFill>
                  <a:latin typeface="Angsana New" pitchFamily="18" charset="-34"/>
                  <a:ea typeface="Arial Unicode MS" pitchFamily="34" charset="-128"/>
                  <a:cs typeface="FreesiaUPC" pitchFamily="34" charset="-34"/>
                </a:rPr>
                <a:t>:</a:t>
              </a:r>
              <a:r>
                <a:rPr lang="th-TH" sz="1600" b="1" smtClean="0">
                  <a:solidFill>
                    <a:srgbClr val="000000"/>
                  </a:solidFill>
                  <a:latin typeface="Angsana New" pitchFamily="18" charset="-34"/>
                  <a:ea typeface="Arial Unicode MS" pitchFamily="34" charset="-128"/>
                  <a:cs typeface="FreesiaUPC" pitchFamily="34" charset="-34"/>
                </a:rPr>
                <a:t> สูงกว่า 30.1</a:t>
              </a:r>
              <a:r>
                <a:rPr lang="en-US" sz="1600" b="1" smtClean="0">
                  <a:solidFill>
                    <a:srgbClr val="000000"/>
                  </a:solidFill>
                  <a:latin typeface="Angsana New" pitchFamily="18" charset="-34"/>
                  <a:ea typeface="Arial Unicode MS" pitchFamily="34" charset="-128"/>
                  <a:cs typeface="FreesiaUPC" pitchFamily="34" charset="-34"/>
                </a:rPr>
                <a:t>%-50%</a:t>
              </a:r>
              <a:r>
                <a:rPr lang="th-TH" sz="1600" b="1" smtClean="0">
                  <a:solidFill>
                    <a:srgbClr val="000000"/>
                  </a:solidFill>
                  <a:latin typeface="Angsana New" pitchFamily="18" charset="-34"/>
                  <a:ea typeface="Arial Unicode MS" pitchFamily="34" charset="-128"/>
                  <a:cs typeface="FreesiaUPC" pitchFamily="34" charset="-34"/>
                </a:rPr>
                <a:t> ของความจุลำน้ำ</a:t>
              </a:r>
            </a:p>
            <a:p>
              <a:pPr defTabSz="842963">
                <a:lnSpc>
                  <a:spcPct val="80000"/>
                </a:lnSpc>
                <a:spcBef>
                  <a:spcPct val="50000"/>
                </a:spcBef>
              </a:pPr>
              <a:r>
                <a:rPr lang="th-TH" sz="1600" b="1" smtClean="0">
                  <a:solidFill>
                    <a:srgbClr val="000000"/>
                  </a:solidFill>
                  <a:latin typeface="Angsana New" pitchFamily="18" charset="-34"/>
                  <a:ea typeface="Arial Unicode MS" pitchFamily="34" charset="-128"/>
                  <a:cs typeface="FreesiaUPC" pitchFamily="34" charset="-34"/>
                </a:rPr>
                <a:t>น้ำน้อย </a:t>
              </a:r>
              <a:r>
                <a:rPr lang="en-US" sz="1600" b="1" smtClean="0">
                  <a:solidFill>
                    <a:srgbClr val="000000"/>
                  </a:solidFill>
                  <a:latin typeface="Angsana New" pitchFamily="18" charset="-34"/>
                  <a:ea typeface="Arial Unicode MS" pitchFamily="34" charset="-128"/>
                  <a:cs typeface="FreesiaUPC" pitchFamily="34" charset="-34"/>
                </a:rPr>
                <a:t>:</a:t>
              </a:r>
              <a:r>
                <a:rPr lang="th-TH" sz="1600" b="1" smtClean="0">
                  <a:solidFill>
                    <a:srgbClr val="000000"/>
                  </a:solidFill>
                  <a:latin typeface="Angsana New" pitchFamily="18" charset="-34"/>
                  <a:ea typeface="Arial Unicode MS" pitchFamily="34" charset="-128"/>
                  <a:cs typeface="FreesiaUPC" pitchFamily="34" charset="-34"/>
                </a:rPr>
                <a:t> ต่ำกว่า 30</a:t>
              </a:r>
              <a:r>
                <a:rPr lang="en-US" sz="1600" b="1" smtClean="0">
                  <a:solidFill>
                    <a:srgbClr val="000000"/>
                  </a:solidFill>
                  <a:latin typeface="Angsana New" pitchFamily="18" charset="-34"/>
                  <a:ea typeface="Arial Unicode MS" pitchFamily="34" charset="-128"/>
                  <a:cs typeface="FreesiaUPC" pitchFamily="34" charset="-34"/>
                </a:rPr>
                <a:t>% </a:t>
              </a:r>
              <a:r>
                <a:rPr lang="th-TH" sz="1600" b="1" smtClean="0">
                  <a:solidFill>
                    <a:srgbClr val="000000"/>
                  </a:solidFill>
                  <a:latin typeface="Angsana New" pitchFamily="18" charset="-34"/>
                  <a:ea typeface="Arial Unicode MS" pitchFamily="34" charset="-128"/>
                  <a:cs typeface="FreesiaUPC" pitchFamily="34" charset="-34"/>
                </a:rPr>
                <a:t>ของความจุลำน้ำ</a:t>
              </a:r>
            </a:p>
            <a:p>
              <a:pPr defTabSz="842963">
                <a:lnSpc>
                  <a:spcPct val="80000"/>
                </a:lnSpc>
                <a:spcBef>
                  <a:spcPct val="50000"/>
                </a:spcBef>
              </a:pPr>
              <a:endParaRPr lang="th-TH" sz="1600" b="1" smtClean="0">
                <a:solidFill>
                  <a:srgbClr val="FF0000"/>
                </a:solidFill>
                <a:latin typeface="Angsana New" pitchFamily="18" charset="-34"/>
                <a:ea typeface="Arial Unicode MS" pitchFamily="34" charset="-128"/>
                <a:cs typeface="FreesiaUPC" pitchFamily="34" charset="-34"/>
              </a:endParaRPr>
            </a:p>
          </p:txBody>
        </p:sp>
      </p:grpSp>
      <p:sp>
        <p:nvSpPr>
          <p:cNvPr id="19525" name="Rectangle 288"/>
          <p:cNvSpPr>
            <a:spLocks noChangeArrowheads="1"/>
          </p:cNvSpPr>
          <p:nvPr/>
        </p:nvSpPr>
        <p:spPr bwMode="auto">
          <a:xfrm>
            <a:off x="2001838" y="1038225"/>
            <a:ext cx="587375"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00"/>
                </a:solidFill>
                <a:latin typeface="Arial Unicode MS" pitchFamily="34" charset="-128"/>
                <a:ea typeface="Arial Unicode MS" pitchFamily="34" charset="-128"/>
                <a:cs typeface="Arial Unicode MS" pitchFamily="34" charset="-128"/>
              </a:rPr>
              <a:t>P.67</a:t>
            </a:r>
            <a:endParaRPr lang="th-TH" sz="1000" b="1" smtClean="0">
              <a:solidFill>
                <a:srgbClr val="000000"/>
              </a:solidFill>
              <a:latin typeface="Arial Unicode MS" pitchFamily="34" charset="-128"/>
              <a:ea typeface="Arial Unicode MS" pitchFamily="34" charset="-128"/>
              <a:cs typeface="Arial Unicode MS" pitchFamily="34" charset="-128"/>
            </a:endParaRPr>
          </a:p>
        </p:txBody>
      </p:sp>
      <p:sp>
        <p:nvSpPr>
          <p:cNvPr id="19526" name="Rectangle 231"/>
          <p:cNvSpPr>
            <a:spLocks noChangeArrowheads="1"/>
          </p:cNvSpPr>
          <p:nvPr/>
        </p:nvSpPr>
        <p:spPr bwMode="auto">
          <a:xfrm>
            <a:off x="2843213" y="3789363"/>
            <a:ext cx="501650"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Ct.2A</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grpSp>
        <p:nvGrpSpPr>
          <p:cNvPr id="4" name="Group 93"/>
          <p:cNvGrpSpPr>
            <a:grpSpLocks/>
          </p:cNvGrpSpPr>
          <p:nvPr/>
        </p:nvGrpSpPr>
        <p:grpSpPr bwMode="auto">
          <a:xfrm>
            <a:off x="3105150" y="1609725"/>
            <a:ext cx="539750" cy="2232025"/>
            <a:chOff x="1956" y="1014"/>
            <a:chExt cx="340" cy="1406"/>
          </a:xfrm>
        </p:grpSpPr>
        <p:sp>
          <p:nvSpPr>
            <p:cNvPr id="19574" name="Freeform 94"/>
            <p:cNvSpPr>
              <a:spLocks/>
            </p:cNvSpPr>
            <p:nvPr/>
          </p:nvSpPr>
          <p:spPr bwMode="auto">
            <a:xfrm>
              <a:off x="1956" y="1014"/>
              <a:ext cx="292" cy="1046"/>
            </a:xfrm>
            <a:custGeom>
              <a:avLst/>
              <a:gdLst>
                <a:gd name="T0" fmla="*/ 290 w 292"/>
                <a:gd name="T1" fmla="*/ 0 h 1046"/>
                <a:gd name="T2" fmla="*/ 256 w 292"/>
                <a:gd name="T3" fmla="*/ 48 h 1046"/>
                <a:gd name="T4" fmla="*/ 242 w 292"/>
                <a:gd name="T5" fmla="*/ 78 h 1046"/>
                <a:gd name="T6" fmla="*/ 242 w 292"/>
                <a:gd name="T7" fmla="*/ 214 h 1046"/>
                <a:gd name="T8" fmla="*/ 224 w 292"/>
                <a:gd name="T9" fmla="*/ 254 h 1046"/>
                <a:gd name="T10" fmla="*/ 204 w 292"/>
                <a:gd name="T11" fmla="*/ 300 h 1046"/>
                <a:gd name="T12" fmla="*/ 196 w 292"/>
                <a:gd name="T13" fmla="*/ 366 h 1046"/>
                <a:gd name="T14" fmla="*/ 158 w 292"/>
                <a:gd name="T15" fmla="*/ 362 h 1046"/>
                <a:gd name="T16" fmla="*/ 130 w 292"/>
                <a:gd name="T17" fmla="*/ 338 h 1046"/>
                <a:gd name="T18" fmla="*/ 94 w 292"/>
                <a:gd name="T19" fmla="*/ 318 h 1046"/>
                <a:gd name="T20" fmla="*/ 40 w 292"/>
                <a:gd name="T21" fmla="*/ 334 h 1046"/>
                <a:gd name="T22" fmla="*/ 26 w 292"/>
                <a:gd name="T23" fmla="*/ 348 h 1046"/>
                <a:gd name="T24" fmla="*/ 18 w 292"/>
                <a:gd name="T25" fmla="*/ 360 h 1046"/>
                <a:gd name="T26" fmla="*/ 10 w 292"/>
                <a:gd name="T27" fmla="*/ 408 h 1046"/>
                <a:gd name="T28" fmla="*/ 14 w 292"/>
                <a:gd name="T29" fmla="*/ 514 h 1046"/>
                <a:gd name="T30" fmla="*/ 34 w 292"/>
                <a:gd name="T31" fmla="*/ 540 h 1046"/>
                <a:gd name="T32" fmla="*/ 52 w 292"/>
                <a:gd name="T33" fmla="*/ 552 h 1046"/>
                <a:gd name="T34" fmla="*/ 62 w 292"/>
                <a:gd name="T35" fmla="*/ 592 h 1046"/>
                <a:gd name="T36" fmla="*/ 76 w 292"/>
                <a:gd name="T37" fmla="*/ 624 h 1046"/>
                <a:gd name="T38" fmla="*/ 92 w 292"/>
                <a:gd name="T39" fmla="*/ 650 h 1046"/>
                <a:gd name="T40" fmla="*/ 110 w 292"/>
                <a:gd name="T41" fmla="*/ 688 h 1046"/>
                <a:gd name="T42" fmla="*/ 112 w 292"/>
                <a:gd name="T43" fmla="*/ 834 h 1046"/>
                <a:gd name="T44" fmla="*/ 156 w 292"/>
                <a:gd name="T45" fmla="*/ 886 h 1046"/>
                <a:gd name="T46" fmla="*/ 170 w 292"/>
                <a:gd name="T47" fmla="*/ 896 h 1046"/>
                <a:gd name="T48" fmla="*/ 176 w 292"/>
                <a:gd name="T49" fmla="*/ 898 h 1046"/>
                <a:gd name="T50" fmla="*/ 214 w 292"/>
                <a:gd name="T51" fmla="*/ 924 h 1046"/>
                <a:gd name="T52" fmla="*/ 232 w 292"/>
                <a:gd name="T53" fmla="*/ 934 h 1046"/>
                <a:gd name="T54" fmla="*/ 248 w 292"/>
                <a:gd name="T55" fmla="*/ 950 h 1046"/>
                <a:gd name="T56" fmla="*/ 266 w 292"/>
                <a:gd name="T57" fmla="*/ 992 h 1046"/>
                <a:gd name="T58" fmla="*/ 274 w 292"/>
                <a:gd name="T59" fmla="*/ 1004 h 1046"/>
                <a:gd name="T60" fmla="*/ 286 w 292"/>
                <a:gd name="T61" fmla="*/ 1030 h 1046"/>
                <a:gd name="T62" fmla="*/ 292 w 292"/>
                <a:gd name="T63" fmla="*/ 1046 h 10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1046"/>
                <a:gd name="T98" fmla="*/ 292 w 292"/>
                <a:gd name="T99" fmla="*/ 1046 h 10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1046">
                  <a:moveTo>
                    <a:pt x="290" y="0"/>
                  </a:moveTo>
                  <a:cubicBezTo>
                    <a:pt x="279" y="17"/>
                    <a:pt x="267" y="32"/>
                    <a:pt x="256" y="48"/>
                  </a:cubicBezTo>
                  <a:cubicBezTo>
                    <a:pt x="254" y="63"/>
                    <a:pt x="249" y="65"/>
                    <a:pt x="242" y="78"/>
                  </a:cubicBezTo>
                  <a:cubicBezTo>
                    <a:pt x="243" y="139"/>
                    <a:pt x="246" y="159"/>
                    <a:pt x="242" y="214"/>
                  </a:cubicBezTo>
                  <a:cubicBezTo>
                    <a:pt x="241" y="229"/>
                    <a:pt x="228" y="240"/>
                    <a:pt x="224" y="254"/>
                  </a:cubicBezTo>
                  <a:cubicBezTo>
                    <a:pt x="220" y="269"/>
                    <a:pt x="214" y="290"/>
                    <a:pt x="204" y="300"/>
                  </a:cubicBezTo>
                  <a:cubicBezTo>
                    <a:pt x="197" y="321"/>
                    <a:pt x="200" y="344"/>
                    <a:pt x="196" y="366"/>
                  </a:cubicBezTo>
                  <a:cubicBezTo>
                    <a:pt x="183" y="365"/>
                    <a:pt x="171" y="364"/>
                    <a:pt x="158" y="362"/>
                  </a:cubicBezTo>
                  <a:cubicBezTo>
                    <a:pt x="147" y="360"/>
                    <a:pt x="139" y="344"/>
                    <a:pt x="130" y="338"/>
                  </a:cubicBezTo>
                  <a:cubicBezTo>
                    <a:pt x="118" y="329"/>
                    <a:pt x="107" y="325"/>
                    <a:pt x="94" y="318"/>
                  </a:cubicBezTo>
                  <a:cubicBezTo>
                    <a:pt x="65" y="320"/>
                    <a:pt x="57" y="317"/>
                    <a:pt x="40" y="334"/>
                  </a:cubicBezTo>
                  <a:cubicBezTo>
                    <a:pt x="37" y="343"/>
                    <a:pt x="32" y="340"/>
                    <a:pt x="26" y="348"/>
                  </a:cubicBezTo>
                  <a:cubicBezTo>
                    <a:pt x="23" y="352"/>
                    <a:pt x="18" y="360"/>
                    <a:pt x="18" y="360"/>
                  </a:cubicBezTo>
                  <a:cubicBezTo>
                    <a:pt x="14" y="376"/>
                    <a:pt x="12" y="392"/>
                    <a:pt x="10" y="408"/>
                  </a:cubicBezTo>
                  <a:cubicBezTo>
                    <a:pt x="11" y="443"/>
                    <a:pt x="0" y="482"/>
                    <a:pt x="14" y="514"/>
                  </a:cubicBezTo>
                  <a:cubicBezTo>
                    <a:pt x="19" y="525"/>
                    <a:pt x="24" y="534"/>
                    <a:pt x="34" y="540"/>
                  </a:cubicBezTo>
                  <a:cubicBezTo>
                    <a:pt x="40" y="544"/>
                    <a:pt x="52" y="552"/>
                    <a:pt x="52" y="552"/>
                  </a:cubicBezTo>
                  <a:cubicBezTo>
                    <a:pt x="56" y="565"/>
                    <a:pt x="58" y="579"/>
                    <a:pt x="62" y="592"/>
                  </a:cubicBezTo>
                  <a:cubicBezTo>
                    <a:pt x="64" y="605"/>
                    <a:pt x="67" y="615"/>
                    <a:pt x="76" y="624"/>
                  </a:cubicBezTo>
                  <a:cubicBezTo>
                    <a:pt x="79" y="634"/>
                    <a:pt x="83" y="644"/>
                    <a:pt x="92" y="650"/>
                  </a:cubicBezTo>
                  <a:cubicBezTo>
                    <a:pt x="95" y="664"/>
                    <a:pt x="106" y="675"/>
                    <a:pt x="110" y="688"/>
                  </a:cubicBezTo>
                  <a:cubicBezTo>
                    <a:pt x="111" y="737"/>
                    <a:pt x="109" y="785"/>
                    <a:pt x="112" y="834"/>
                  </a:cubicBezTo>
                  <a:cubicBezTo>
                    <a:pt x="112" y="837"/>
                    <a:pt x="150" y="883"/>
                    <a:pt x="156" y="886"/>
                  </a:cubicBezTo>
                  <a:cubicBezTo>
                    <a:pt x="159" y="896"/>
                    <a:pt x="156" y="891"/>
                    <a:pt x="170" y="896"/>
                  </a:cubicBezTo>
                  <a:cubicBezTo>
                    <a:pt x="172" y="897"/>
                    <a:pt x="176" y="898"/>
                    <a:pt x="176" y="898"/>
                  </a:cubicBezTo>
                  <a:cubicBezTo>
                    <a:pt x="184" y="910"/>
                    <a:pt x="201" y="918"/>
                    <a:pt x="214" y="924"/>
                  </a:cubicBezTo>
                  <a:cubicBezTo>
                    <a:pt x="220" y="927"/>
                    <a:pt x="232" y="934"/>
                    <a:pt x="232" y="934"/>
                  </a:cubicBezTo>
                  <a:cubicBezTo>
                    <a:pt x="236" y="943"/>
                    <a:pt x="239" y="947"/>
                    <a:pt x="248" y="950"/>
                  </a:cubicBezTo>
                  <a:cubicBezTo>
                    <a:pt x="257" y="964"/>
                    <a:pt x="261" y="977"/>
                    <a:pt x="266" y="992"/>
                  </a:cubicBezTo>
                  <a:cubicBezTo>
                    <a:pt x="268" y="997"/>
                    <a:pt x="274" y="1004"/>
                    <a:pt x="274" y="1004"/>
                  </a:cubicBezTo>
                  <a:cubicBezTo>
                    <a:pt x="277" y="1015"/>
                    <a:pt x="279" y="1020"/>
                    <a:pt x="286" y="1030"/>
                  </a:cubicBezTo>
                  <a:cubicBezTo>
                    <a:pt x="289" y="1035"/>
                    <a:pt x="292" y="1046"/>
                    <a:pt x="292" y="1046"/>
                  </a:cubicBezTo>
                </a:path>
              </a:pathLst>
            </a:custGeom>
            <a:noFill/>
            <a:ln w="44450">
              <a:solidFill>
                <a:srgbClr val="00FF00"/>
              </a:solidFill>
              <a:round/>
              <a:headEnd/>
              <a:tailEnd/>
            </a:ln>
          </p:spPr>
          <p:txBody>
            <a:bodyPr lIns="91389" tIns="45695" rIns="91389" bIns="45695"/>
            <a:lstStyle/>
            <a:p>
              <a:endParaRPr lang="th-TH" sz="3200" b="1" i="1" smtClean="0">
                <a:solidFill>
                  <a:srgbClr val="000000"/>
                </a:solidFill>
                <a:latin typeface="Times New Roman" pitchFamily="18" charset="0"/>
                <a:cs typeface="Calibri" pitchFamily="34" charset="0"/>
              </a:endParaRPr>
            </a:p>
          </p:txBody>
        </p:sp>
        <p:sp>
          <p:nvSpPr>
            <p:cNvPr id="19575" name="Freeform 95"/>
            <p:cNvSpPr>
              <a:spLocks/>
            </p:cNvSpPr>
            <p:nvPr/>
          </p:nvSpPr>
          <p:spPr bwMode="auto">
            <a:xfrm>
              <a:off x="2196" y="2054"/>
              <a:ext cx="100" cy="366"/>
            </a:xfrm>
            <a:custGeom>
              <a:avLst/>
              <a:gdLst>
                <a:gd name="T0" fmla="*/ 54 w 100"/>
                <a:gd name="T1" fmla="*/ 0 h 366"/>
                <a:gd name="T2" fmla="*/ 90 w 100"/>
                <a:gd name="T3" fmla="*/ 84 h 366"/>
                <a:gd name="T4" fmla="*/ 100 w 100"/>
                <a:gd name="T5" fmla="*/ 182 h 366"/>
                <a:gd name="T6" fmla="*/ 48 w 100"/>
                <a:gd name="T7" fmla="*/ 266 h 366"/>
                <a:gd name="T8" fmla="*/ 18 w 100"/>
                <a:gd name="T9" fmla="*/ 352 h 366"/>
                <a:gd name="T10" fmla="*/ 6 w 100"/>
                <a:gd name="T11" fmla="*/ 362 h 366"/>
                <a:gd name="T12" fmla="*/ 0 w 100"/>
                <a:gd name="T13" fmla="*/ 364 h 366"/>
                <a:gd name="T14" fmla="*/ 6 w 100"/>
                <a:gd name="T15" fmla="*/ 360 h 366"/>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366"/>
                <a:gd name="T26" fmla="*/ 100 w 100"/>
                <a:gd name="T27" fmla="*/ 366 h 3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366">
                  <a:moveTo>
                    <a:pt x="54" y="0"/>
                  </a:moveTo>
                  <a:cubicBezTo>
                    <a:pt x="30" y="31"/>
                    <a:pt x="75" y="61"/>
                    <a:pt x="90" y="84"/>
                  </a:cubicBezTo>
                  <a:cubicBezTo>
                    <a:pt x="91" y="115"/>
                    <a:pt x="90" y="151"/>
                    <a:pt x="100" y="182"/>
                  </a:cubicBezTo>
                  <a:cubicBezTo>
                    <a:pt x="92" y="213"/>
                    <a:pt x="71" y="243"/>
                    <a:pt x="48" y="266"/>
                  </a:cubicBezTo>
                  <a:cubicBezTo>
                    <a:pt x="41" y="295"/>
                    <a:pt x="45" y="332"/>
                    <a:pt x="18" y="352"/>
                  </a:cubicBezTo>
                  <a:cubicBezTo>
                    <a:pt x="13" y="363"/>
                    <a:pt x="17" y="359"/>
                    <a:pt x="6" y="362"/>
                  </a:cubicBezTo>
                  <a:cubicBezTo>
                    <a:pt x="4" y="363"/>
                    <a:pt x="0" y="366"/>
                    <a:pt x="0" y="364"/>
                  </a:cubicBezTo>
                  <a:cubicBezTo>
                    <a:pt x="0" y="362"/>
                    <a:pt x="6" y="360"/>
                    <a:pt x="6" y="360"/>
                  </a:cubicBezTo>
                </a:path>
              </a:pathLst>
            </a:custGeom>
            <a:noFill/>
            <a:ln w="38100">
              <a:solidFill>
                <a:srgbClr val="FFFF00"/>
              </a:solidFill>
              <a:round/>
              <a:headEnd/>
              <a:tailEnd/>
            </a:ln>
          </p:spPr>
          <p:txBody>
            <a:bodyPr lIns="91389" tIns="45695" rIns="91389" bIns="45695"/>
            <a:lstStyle/>
            <a:p>
              <a:endParaRPr lang="th-TH" sz="3200" b="1" i="1" smtClean="0">
                <a:solidFill>
                  <a:srgbClr val="000000"/>
                </a:solidFill>
                <a:latin typeface="Times New Roman" pitchFamily="18" charset="0"/>
                <a:cs typeface="Calibri" pitchFamily="34" charset="0"/>
              </a:endParaRPr>
            </a:p>
          </p:txBody>
        </p:sp>
      </p:grpSp>
      <p:sp>
        <p:nvSpPr>
          <p:cNvPr id="19528" name="Freeform 96"/>
          <p:cNvSpPr>
            <a:spLocks/>
          </p:cNvSpPr>
          <p:nvPr/>
        </p:nvSpPr>
        <p:spPr bwMode="auto">
          <a:xfrm>
            <a:off x="3408363" y="2200275"/>
            <a:ext cx="369887" cy="911225"/>
          </a:xfrm>
          <a:custGeom>
            <a:avLst/>
            <a:gdLst>
              <a:gd name="T0" fmla="*/ 2147483647 w 233"/>
              <a:gd name="T1" fmla="*/ 0 h 574"/>
              <a:gd name="T2" fmla="*/ 2147483647 w 233"/>
              <a:gd name="T3" fmla="*/ 2147483647 h 574"/>
              <a:gd name="T4" fmla="*/ 2147483647 w 233"/>
              <a:gd name="T5" fmla="*/ 2147483647 h 574"/>
              <a:gd name="T6" fmla="*/ 2147483647 w 233"/>
              <a:gd name="T7" fmla="*/ 2147483647 h 574"/>
              <a:gd name="T8" fmla="*/ 2147483647 w 233"/>
              <a:gd name="T9" fmla="*/ 2147483647 h 574"/>
              <a:gd name="T10" fmla="*/ 2147483647 w 233"/>
              <a:gd name="T11" fmla="*/ 2147483647 h 574"/>
              <a:gd name="T12" fmla="*/ 2147483647 w 233"/>
              <a:gd name="T13" fmla="*/ 2147483647 h 574"/>
              <a:gd name="T14" fmla="*/ 2147483647 w 233"/>
              <a:gd name="T15" fmla="*/ 2147483647 h 574"/>
              <a:gd name="T16" fmla="*/ 2147483647 w 233"/>
              <a:gd name="T17" fmla="*/ 2147483647 h 574"/>
              <a:gd name="T18" fmla="*/ 2147483647 w 233"/>
              <a:gd name="T19" fmla="*/ 2147483647 h 574"/>
              <a:gd name="T20" fmla="*/ 2147483647 w 233"/>
              <a:gd name="T21" fmla="*/ 2147483647 h 574"/>
              <a:gd name="T22" fmla="*/ 2147483647 w 233"/>
              <a:gd name="T23" fmla="*/ 2147483647 h 574"/>
              <a:gd name="T24" fmla="*/ 2147483647 w 233"/>
              <a:gd name="T25" fmla="*/ 2147483647 h 574"/>
              <a:gd name="T26" fmla="*/ 2147483647 w 233"/>
              <a:gd name="T27" fmla="*/ 2147483647 h 574"/>
              <a:gd name="T28" fmla="*/ 2147483647 w 233"/>
              <a:gd name="T29" fmla="*/ 2147483647 h 574"/>
              <a:gd name="T30" fmla="*/ 2147483647 w 233"/>
              <a:gd name="T31" fmla="*/ 2147483647 h 574"/>
              <a:gd name="T32" fmla="*/ 2147483647 w 233"/>
              <a:gd name="T33" fmla="*/ 2147483647 h 574"/>
              <a:gd name="T34" fmla="*/ 2147483647 w 233"/>
              <a:gd name="T35" fmla="*/ 2147483647 h 574"/>
              <a:gd name="T36" fmla="*/ 2147483647 w 233"/>
              <a:gd name="T37" fmla="*/ 2147483647 h 5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574"/>
              <a:gd name="T59" fmla="*/ 233 w 233"/>
              <a:gd name="T60" fmla="*/ 574 h 5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574">
                <a:moveTo>
                  <a:pt x="189" y="0"/>
                </a:moveTo>
                <a:cubicBezTo>
                  <a:pt x="180" y="18"/>
                  <a:pt x="177" y="70"/>
                  <a:pt x="201" y="76"/>
                </a:cubicBezTo>
                <a:cubicBezTo>
                  <a:pt x="207" y="85"/>
                  <a:pt x="211" y="94"/>
                  <a:pt x="219" y="102"/>
                </a:cubicBezTo>
                <a:cubicBezTo>
                  <a:pt x="224" y="116"/>
                  <a:pt x="221" y="110"/>
                  <a:pt x="227" y="120"/>
                </a:cubicBezTo>
                <a:cubicBezTo>
                  <a:pt x="228" y="125"/>
                  <a:pt x="230" y="131"/>
                  <a:pt x="231" y="136"/>
                </a:cubicBezTo>
                <a:cubicBezTo>
                  <a:pt x="232" y="139"/>
                  <a:pt x="233" y="144"/>
                  <a:pt x="233" y="144"/>
                </a:cubicBezTo>
                <a:cubicBezTo>
                  <a:pt x="231" y="154"/>
                  <a:pt x="207" y="184"/>
                  <a:pt x="195" y="188"/>
                </a:cubicBezTo>
                <a:cubicBezTo>
                  <a:pt x="189" y="196"/>
                  <a:pt x="182" y="197"/>
                  <a:pt x="173" y="200"/>
                </a:cubicBezTo>
                <a:cubicBezTo>
                  <a:pt x="169" y="201"/>
                  <a:pt x="161" y="204"/>
                  <a:pt x="161" y="204"/>
                </a:cubicBezTo>
                <a:cubicBezTo>
                  <a:pt x="152" y="213"/>
                  <a:pt x="143" y="220"/>
                  <a:pt x="131" y="224"/>
                </a:cubicBezTo>
                <a:cubicBezTo>
                  <a:pt x="111" y="244"/>
                  <a:pt x="81" y="228"/>
                  <a:pt x="57" y="222"/>
                </a:cubicBezTo>
                <a:cubicBezTo>
                  <a:pt x="23" y="226"/>
                  <a:pt x="9" y="247"/>
                  <a:pt x="1" y="278"/>
                </a:cubicBezTo>
                <a:cubicBezTo>
                  <a:pt x="3" y="308"/>
                  <a:pt x="0" y="334"/>
                  <a:pt x="27" y="352"/>
                </a:cubicBezTo>
                <a:cubicBezTo>
                  <a:pt x="33" y="364"/>
                  <a:pt x="42" y="369"/>
                  <a:pt x="51" y="378"/>
                </a:cubicBezTo>
                <a:cubicBezTo>
                  <a:pt x="55" y="405"/>
                  <a:pt x="44" y="449"/>
                  <a:pt x="69" y="466"/>
                </a:cubicBezTo>
                <a:cubicBezTo>
                  <a:pt x="72" y="475"/>
                  <a:pt x="80" y="483"/>
                  <a:pt x="87" y="490"/>
                </a:cubicBezTo>
                <a:cubicBezTo>
                  <a:pt x="93" y="507"/>
                  <a:pt x="90" y="519"/>
                  <a:pt x="77" y="532"/>
                </a:cubicBezTo>
                <a:cubicBezTo>
                  <a:pt x="74" y="542"/>
                  <a:pt x="73" y="547"/>
                  <a:pt x="63" y="552"/>
                </a:cubicBezTo>
                <a:cubicBezTo>
                  <a:pt x="62" y="554"/>
                  <a:pt x="51" y="574"/>
                  <a:pt x="51" y="562"/>
                </a:cubicBezTo>
              </a:path>
            </a:pathLst>
          </a:custGeom>
          <a:noFill/>
          <a:ln w="44450">
            <a:solidFill>
              <a:srgbClr val="00FF00"/>
            </a:solidFill>
            <a:round/>
            <a:headEnd/>
            <a:tailEnd/>
          </a:ln>
        </p:spPr>
        <p:txBody>
          <a:bodyPr lIns="91389" tIns="45695" rIns="91389" bIns="45695"/>
          <a:lstStyle/>
          <a:p>
            <a:endParaRPr lang="th-TH" sz="3200" b="1" i="1" smtClean="0">
              <a:solidFill>
                <a:srgbClr val="000000"/>
              </a:solidFill>
              <a:latin typeface="Times New Roman" pitchFamily="18" charset="0"/>
              <a:cs typeface="Calibri" pitchFamily="34" charset="0"/>
            </a:endParaRPr>
          </a:p>
        </p:txBody>
      </p:sp>
      <p:sp>
        <p:nvSpPr>
          <p:cNvPr id="19529" name="Freeform 97"/>
          <p:cNvSpPr>
            <a:spLocks/>
          </p:cNvSpPr>
          <p:nvPr/>
        </p:nvSpPr>
        <p:spPr bwMode="auto">
          <a:xfrm>
            <a:off x="4449763" y="4003675"/>
            <a:ext cx="3241675" cy="725488"/>
          </a:xfrm>
          <a:custGeom>
            <a:avLst/>
            <a:gdLst>
              <a:gd name="T0" fmla="*/ 0 w 2043"/>
              <a:gd name="T1" fmla="*/ 2147483647 h 457"/>
              <a:gd name="T2" fmla="*/ 2147483647 w 2043"/>
              <a:gd name="T3" fmla="*/ 2147483647 h 457"/>
              <a:gd name="T4" fmla="*/ 2147483647 w 2043"/>
              <a:gd name="T5" fmla="*/ 2147483647 h 457"/>
              <a:gd name="T6" fmla="*/ 2147483647 w 2043"/>
              <a:gd name="T7" fmla="*/ 2147483647 h 457"/>
              <a:gd name="T8" fmla="*/ 2147483647 w 2043"/>
              <a:gd name="T9" fmla="*/ 2147483647 h 457"/>
              <a:gd name="T10" fmla="*/ 2147483647 w 2043"/>
              <a:gd name="T11" fmla="*/ 2147483647 h 457"/>
              <a:gd name="T12" fmla="*/ 2147483647 w 2043"/>
              <a:gd name="T13" fmla="*/ 2147483647 h 457"/>
              <a:gd name="T14" fmla="*/ 2147483647 w 2043"/>
              <a:gd name="T15" fmla="*/ 2147483647 h 457"/>
              <a:gd name="T16" fmla="*/ 2147483647 w 2043"/>
              <a:gd name="T17" fmla="*/ 2147483647 h 457"/>
              <a:gd name="T18" fmla="*/ 2147483647 w 2043"/>
              <a:gd name="T19" fmla="*/ 2147483647 h 457"/>
              <a:gd name="T20" fmla="*/ 2147483647 w 2043"/>
              <a:gd name="T21" fmla="*/ 2147483647 h 457"/>
              <a:gd name="T22" fmla="*/ 2147483647 w 2043"/>
              <a:gd name="T23" fmla="*/ 2147483647 h 457"/>
              <a:gd name="T24" fmla="*/ 2147483647 w 2043"/>
              <a:gd name="T25" fmla="*/ 2147483647 h 457"/>
              <a:gd name="T26" fmla="*/ 2147483647 w 2043"/>
              <a:gd name="T27" fmla="*/ 2147483647 h 457"/>
              <a:gd name="T28" fmla="*/ 2147483647 w 2043"/>
              <a:gd name="T29" fmla="*/ 2147483647 h 457"/>
              <a:gd name="T30" fmla="*/ 2147483647 w 2043"/>
              <a:gd name="T31" fmla="*/ 2147483647 h 457"/>
              <a:gd name="T32" fmla="*/ 2147483647 w 2043"/>
              <a:gd name="T33" fmla="*/ 2147483647 h 457"/>
              <a:gd name="T34" fmla="*/ 2147483647 w 2043"/>
              <a:gd name="T35" fmla="*/ 2147483647 h 457"/>
              <a:gd name="T36" fmla="*/ 2147483647 w 2043"/>
              <a:gd name="T37" fmla="*/ 2147483647 h 457"/>
              <a:gd name="T38" fmla="*/ 2147483647 w 2043"/>
              <a:gd name="T39" fmla="*/ 2147483647 h 457"/>
              <a:gd name="T40" fmla="*/ 2147483647 w 2043"/>
              <a:gd name="T41" fmla="*/ 2147483647 h 457"/>
              <a:gd name="T42" fmla="*/ 2147483647 w 2043"/>
              <a:gd name="T43" fmla="*/ 2147483647 h 457"/>
              <a:gd name="T44" fmla="*/ 2147483647 w 2043"/>
              <a:gd name="T45" fmla="*/ 2147483647 h 457"/>
              <a:gd name="T46" fmla="*/ 2147483647 w 2043"/>
              <a:gd name="T47" fmla="*/ 2147483647 h 457"/>
              <a:gd name="T48" fmla="*/ 2147483647 w 2043"/>
              <a:gd name="T49" fmla="*/ 2147483647 h 457"/>
              <a:gd name="T50" fmla="*/ 2147483647 w 2043"/>
              <a:gd name="T51" fmla="*/ 2147483647 h 457"/>
              <a:gd name="T52" fmla="*/ 2147483647 w 2043"/>
              <a:gd name="T53" fmla="*/ 2147483647 h 457"/>
              <a:gd name="T54" fmla="*/ 2147483647 w 2043"/>
              <a:gd name="T55" fmla="*/ 2147483647 h 457"/>
              <a:gd name="T56" fmla="*/ 2147483647 w 2043"/>
              <a:gd name="T57" fmla="*/ 2147483647 h 457"/>
              <a:gd name="T58" fmla="*/ 2147483647 w 2043"/>
              <a:gd name="T59" fmla="*/ 2147483647 h 457"/>
              <a:gd name="T60" fmla="*/ 2147483647 w 2043"/>
              <a:gd name="T61" fmla="*/ 2147483647 h 457"/>
              <a:gd name="T62" fmla="*/ 2147483647 w 2043"/>
              <a:gd name="T63" fmla="*/ 2147483647 h 457"/>
              <a:gd name="T64" fmla="*/ 2147483647 w 2043"/>
              <a:gd name="T65" fmla="*/ 2147483647 h 457"/>
              <a:gd name="T66" fmla="*/ 2147483647 w 2043"/>
              <a:gd name="T67" fmla="*/ 2147483647 h 457"/>
              <a:gd name="T68" fmla="*/ 2147483647 w 2043"/>
              <a:gd name="T69" fmla="*/ 2147483647 h 457"/>
              <a:gd name="T70" fmla="*/ 2147483647 w 2043"/>
              <a:gd name="T71" fmla="*/ 2147483647 h 457"/>
              <a:gd name="T72" fmla="*/ 2147483647 w 2043"/>
              <a:gd name="T73" fmla="*/ 2147483647 h 457"/>
              <a:gd name="T74" fmla="*/ 2147483647 w 2043"/>
              <a:gd name="T75" fmla="*/ 2147483647 h 457"/>
              <a:gd name="T76" fmla="*/ 2147483647 w 2043"/>
              <a:gd name="T77" fmla="*/ 2147483647 h 4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43"/>
              <a:gd name="T118" fmla="*/ 0 h 457"/>
              <a:gd name="T119" fmla="*/ 2043 w 2043"/>
              <a:gd name="T120" fmla="*/ 457 h 4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43" h="457">
                <a:moveTo>
                  <a:pt x="0" y="457"/>
                </a:moveTo>
                <a:cubicBezTo>
                  <a:pt x="14" y="447"/>
                  <a:pt x="25" y="437"/>
                  <a:pt x="42" y="433"/>
                </a:cubicBezTo>
                <a:cubicBezTo>
                  <a:pt x="55" y="437"/>
                  <a:pt x="64" y="438"/>
                  <a:pt x="69" y="424"/>
                </a:cubicBezTo>
                <a:cubicBezTo>
                  <a:pt x="60" y="406"/>
                  <a:pt x="54" y="389"/>
                  <a:pt x="33" y="382"/>
                </a:cubicBezTo>
                <a:cubicBezTo>
                  <a:pt x="25" y="358"/>
                  <a:pt x="25" y="340"/>
                  <a:pt x="48" y="325"/>
                </a:cubicBezTo>
                <a:cubicBezTo>
                  <a:pt x="69" y="293"/>
                  <a:pt x="119" y="292"/>
                  <a:pt x="153" y="286"/>
                </a:cubicBezTo>
                <a:cubicBezTo>
                  <a:pt x="170" y="283"/>
                  <a:pt x="184" y="272"/>
                  <a:pt x="201" y="268"/>
                </a:cubicBezTo>
                <a:cubicBezTo>
                  <a:pt x="236" y="260"/>
                  <a:pt x="271" y="256"/>
                  <a:pt x="306" y="247"/>
                </a:cubicBezTo>
                <a:cubicBezTo>
                  <a:pt x="338" y="239"/>
                  <a:pt x="370" y="238"/>
                  <a:pt x="402" y="229"/>
                </a:cubicBezTo>
                <a:cubicBezTo>
                  <a:pt x="417" y="225"/>
                  <a:pt x="444" y="208"/>
                  <a:pt x="444" y="208"/>
                </a:cubicBezTo>
                <a:cubicBezTo>
                  <a:pt x="447" y="203"/>
                  <a:pt x="453" y="193"/>
                  <a:pt x="459" y="190"/>
                </a:cubicBezTo>
                <a:cubicBezTo>
                  <a:pt x="472" y="184"/>
                  <a:pt x="492" y="182"/>
                  <a:pt x="507" y="178"/>
                </a:cubicBezTo>
                <a:cubicBezTo>
                  <a:pt x="528" y="173"/>
                  <a:pt x="545" y="159"/>
                  <a:pt x="567" y="154"/>
                </a:cubicBezTo>
                <a:cubicBezTo>
                  <a:pt x="573" y="150"/>
                  <a:pt x="579" y="146"/>
                  <a:pt x="585" y="142"/>
                </a:cubicBezTo>
                <a:cubicBezTo>
                  <a:pt x="588" y="140"/>
                  <a:pt x="594" y="136"/>
                  <a:pt x="594" y="136"/>
                </a:cubicBezTo>
                <a:cubicBezTo>
                  <a:pt x="599" y="122"/>
                  <a:pt x="605" y="116"/>
                  <a:pt x="615" y="106"/>
                </a:cubicBezTo>
                <a:cubicBezTo>
                  <a:pt x="617" y="80"/>
                  <a:pt x="617" y="66"/>
                  <a:pt x="642" y="58"/>
                </a:cubicBezTo>
                <a:cubicBezTo>
                  <a:pt x="653" y="42"/>
                  <a:pt x="680" y="39"/>
                  <a:pt x="699" y="34"/>
                </a:cubicBezTo>
                <a:cubicBezTo>
                  <a:pt x="719" y="39"/>
                  <a:pt x="733" y="51"/>
                  <a:pt x="753" y="58"/>
                </a:cubicBezTo>
                <a:cubicBezTo>
                  <a:pt x="821" y="50"/>
                  <a:pt x="796" y="56"/>
                  <a:pt x="837" y="28"/>
                </a:cubicBezTo>
                <a:cubicBezTo>
                  <a:pt x="853" y="32"/>
                  <a:pt x="873" y="32"/>
                  <a:pt x="888" y="40"/>
                </a:cubicBezTo>
                <a:cubicBezTo>
                  <a:pt x="905" y="50"/>
                  <a:pt x="919" y="62"/>
                  <a:pt x="939" y="67"/>
                </a:cubicBezTo>
                <a:cubicBezTo>
                  <a:pt x="963" y="67"/>
                  <a:pt x="1090" y="72"/>
                  <a:pt x="1143" y="61"/>
                </a:cubicBezTo>
                <a:cubicBezTo>
                  <a:pt x="1166" y="56"/>
                  <a:pt x="1189" y="52"/>
                  <a:pt x="1212" y="46"/>
                </a:cubicBezTo>
                <a:cubicBezTo>
                  <a:pt x="1228" y="42"/>
                  <a:pt x="1241" y="27"/>
                  <a:pt x="1257" y="22"/>
                </a:cubicBezTo>
                <a:cubicBezTo>
                  <a:pt x="1262" y="0"/>
                  <a:pt x="1272" y="4"/>
                  <a:pt x="1293" y="7"/>
                </a:cubicBezTo>
                <a:cubicBezTo>
                  <a:pt x="1312" y="20"/>
                  <a:pt x="1327" y="34"/>
                  <a:pt x="1350" y="40"/>
                </a:cubicBezTo>
                <a:cubicBezTo>
                  <a:pt x="1369" y="53"/>
                  <a:pt x="1387" y="65"/>
                  <a:pt x="1407" y="76"/>
                </a:cubicBezTo>
                <a:cubicBezTo>
                  <a:pt x="1415" y="80"/>
                  <a:pt x="1431" y="88"/>
                  <a:pt x="1431" y="88"/>
                </a:cubicBezTo>
                <a:cubicBezTo>
                  <a:pt x="1466" y="135"/>
                  <a:pt x="1560" y="145"/>
                  <a:pt x="1614" y="148"/>
                </a:cubicBezTo>
                <a:cubicBezTo>
                  <a:pt x="1622" y="150"/>
                  <a:pt x="1647" y="161"/>
                  <a:pt x="1656" y="148"/>
                </a:cubicBezTo>
                <a:cubicBezTo>
                  <a:pt x="1663" y="138"/>
                  <a:pt x="1656" y="105"/>
                  <a:pt x="1677" y="103"/>
                </a:cubicBezTo>
                <a:cubicBezTo>
                  <a:pt x="1711" y="100"/>
                  <a:pt x="1745" y="101"/>
                  <a:pt x="1779" y="100"/>
                </a:cubicBezTo>
                <a:cubicBezTo>
                  <a:pt x="1798" y="94"/>
                  <a:pt x="1814" y="82"/>
                  <a:pt x="1833" y="73"/>
                </a:cubicBezTo>
                <a:cubicBezTo>
                  <a:pt x="1910" y="38"/>
                  <a:pt x="1871" y="42"/>
                  <a:pt x="1911" y="55"/>
                </a:cubicBezTo>
                <a:cubicBezTo>
                  <a:pt x="1920" y="68"/>
                  <a:pt x="1928" y="71"/>
                  <a:pt x="1941" y="79"/>
                </a:cubicBezTo>
                <a:cubicBezTo>
                  <a:pt x="1969" y="76"/>
                  <a:pt x="1997" y="73"/>
                  <a:pt x="2025" y="70"/>
                </a:cubicBezTo>
                <a:cubicBezTo>
                  <a:pt x="2032" y="69"/>
                  <a:pt x="2043" y="58"/>
                  <a:pt x="2043" y="58"/>
                </a:cubicBezTo>
                <a:cubicBezTo>
                  <a:pt x="2040" y="20"/>
                  <a:pt x="2040" y="34"/>
                  <a:pt x="2040" y="16"/>
                </a:cubicBezTo>
              </a:path>
            </a:pathLst>
          </a:custGeom>
          <a:noFill/>
          <a:ln w="44450">
            <a:solidFill>
              <a:srgbClr val="00FF00"/>
            </a:solidFill>
            <a:round/>
            <a:headEnd/>
            <a:tailEnd/>
          </a:ln>
        </p:spPr>
        <p:txBody>
          <a:bodyPr lIns="91389" tIns="45695" rIns="91389" bIns="45695"/>
          <a:lstStyle/>
          <a:p>
            <a:endParaRPr lang="th-TH" sz="3200" b="1" i="1" smtClean="0">
              <a:solidFill>
                <a:srgbClr val="000000"/>
              </a:solidFill>
              <a:latin typeface="Times New Roman" pitchFamily="18" charset="0"/>
              <a:cs typeface="Calibri" pitchFamily="34" charset="0"/>
            </a:endParaRPr>
          </a:p>
        </p:txBody>
      </p:sp>
      <p:sp>
        <p:nvSpPr>
          <p:cNvPr id="19530" name="Freeform 98"/>
          <p:cNvSpPr>
            <a:spLocks/>
          </p:cNvSpPr>
          <p:nvPr/>
        </p:nvSpPr>
        <p:spPr bwMode="auto">
          <a:xfrm>
            <a:off x="4591050" y="3305175"/>
            <a:ext cx="2500313" cy="866775"/>
          </a:xfrm>
          <a:custGeom>
            <a:avLst/>
            <a:gdLst>
              <a:gd name="T0" fmla="*/ 0 w 1575"/>
              <a:gd name="T1" fmla="*/ 2147483647 h 546"/>
              <a:gd name="T2" fmla="*/ 2147483647 w 1575"/>
              <a:gd name="T3" fmla="*/ 2147483647 h 546"/>
              <a:gd name="T4" fmla="*/ 2147483647 w 1575"/>
              <a:gd name="T5" fmla="*/ 2147483647 h 546"/>
              <a:gd name="T6" fmla="*/ 2147483647 w 1575"/>
              <a:gd name="T7" fmla="*/ 2147483647 h 546"/>
              <a:gd name="T8" fmla="*/ 2147483647 w 1575"/>
              <a:gd name="T9" fmla="*/ 2147483647 h 546"/>
              <a:gd name="T10" fmla="*/ 2147483647 w 1575"/>
              <a:gd name="T11" fmla="*/ 2147483647 h 546"/>
              <a:gd name="T12" fmla="*/ 2147483647 w 1575"/>
              <a:gd name="T13" fmla="*/ 2147483647 h 546"/>
              <a:gd name="T14" fmla="*/ 2147483647 w 1575"/>
              <a:gd name="T15" fmla="*/ 2147483647 h 546"/>
              <a:gd name="T16" fmla="*/ 2147483647 w 1575"/>
              <a:gd name="T17" fmla="*/ 2147483647 h 546"/>
              <a:gd name="T18" fmla="*/ 2147483647 w 1575"/>
              <a:gd name="T19" fmla="*/ 2147483647 h 546"/>
              <a:gd name="T20" fmla="*/ 2147483647 w 1575"/>
              <a:gd name="T21" fmla="*/ 2147483647 h 546"/>
              <a:gd name="T22" fmla="*/ 2147483647 w 1575"/>
              <a:gd name="T23" fmla="*/ 2147483647 h 546"/>
              <a:gd name="T24" fmla="*/ 2147483647 w 1575"/>
              <a:gd name="T25" fmla="*/ 2147483647 h 546"/>
              <a:gd name="T26" fmla="*/ 2147483647 w 1575"/>
              <a:gd name="T27" fmla="*/ 2147483647 h 546"/>
              <a:gd name="T28" fmla="*/ 2147483647 w 1575"/>
              <a:gd name="T29" fmla="*/ 2147483647 h 546"/>
              <a:gd name="T30" fmla="*/ 2147483647 w 1575"/>
              <a:gd name="T31" fmla="*/ 2147483647 h 546"/>
              <a:gd name="T32" fmla="*/ 2147483647 w 1575"/>
              <a:gd name="T33" fmla="*/ 2147483647 h 546"/>
              <a:gd name="T34" fmla="*/ 2147483647 w 1575"/>
              <a:gd name="T35" fmla="*/ 2147483647 h 546"/>
              <a:gd name="T36" fmla="*/ 2147483647 w 1575"/>
              <a:gd name="T37" fmla="*/ 2147483647 h 546"/>
              <a:gd name="T38" fmla="*/ 2147483647 w 1575"/>
              <a:gd name="T39" fmla="*/ 2147483647 h 546"/>
              <a:gd name="T40" fmla="*/ 2147483647 w 1575"/>
              <a:gd name="T41" fmla="*/ 0 h 546"/>
              <a:gd name="T42" fmla="*/ 2147483647 w 1575"/>
              <a:gd name="T43" fmla="*/ 2147483647 h 546"/>
              <a:gd name="T44" fmla="*/ 2147483647 w 1575"/>
              <a:gd name="T45" fmla="*/ 2147483647 h 546"/>
              <a:gd name="T46" fmla="*/ 2147483647 w 1575"/>
              <a:gd name="T47" fmla="*/ 2147483647 h 546"/>
              <a:gd name="T48" fmla="*/ 2147483647 w 1575"/>
              <a:gd name="T49" fmla="*/ 2147483647 h 546"/>
              <a:gd name="T50" fmla="*/ 2147483647 w 1575"/>
              <a:gd name="T51" fmla="*/ 2147483647 h 546"/>
              <a:gd name="T52" fmla="*/ 2147483647 w 1575"/>
              <a:gd name="T53" fmla="*/ 2147483647 h 546"/>
              <a:gd name="T54" fmla="*/ 2147483647 w 1575"/>
              <a:gd name="T55" fmla="*/ 2147483647 h 546"/>
              <a:gd name="T56" fmla="*/ 2147483647 w 1575"/>
              <a:gd name="T57" fmla="*/ 2147483647 h 546"/>
              <a:gd name="T58" fmla="*/ 2147483647 w 1575"/>
              <a:gd name="T59" fmla="*/ 2147483647 h 546"/>
              <a:gd name="T60" fmla="*/ 2147483647 w 1575"/>
              <a:gd name="T61" fmla="*/ 2147483647 h 546"/>
              <a:gd name="T62" fmla="*/ 2147483647 w 1575"/>
              <a:gd name="T63" fmla="*/ 2147483647 h 546"/>
              <a:gd name="T64" fmla="*/ 2147483647 w 1575"/>
              <a:gd name="T65" fmla="*/ 2147483647 h 546"/>
              <a:gd name="T66" fmla="*/ 2147483647 w 1575"/>
              <a:gd name="T67" fmla="*/ 2147483647 h 546"/>
              <a:gd name="T68" fmla="*/ 2147483647 w 1575"/>
              <a:gd name="T69" fmla="*/ 2147483647 h 546"/>
              <a:gd name="T70" fmla="*/ 2147483647 w 1575"/>
              <a:gd name="T71" fmla="*/ 2147483647 h 546"/>
              <a:gd name="T72" fmla="*/ 2147483647 w 1575"/>
              <a:gd name="T73" fmla="*/ 2147483647 h 546"/>
              <a:gd name="T74" fmla="*/ 2147483647 w 1575"/>
              <a:gd name="T75" fmla="*/ 2147483647 h 546"/>
              <a:gd name="T76" fmla="*/ 2147483647 w 1575"/>
              <a:gd name="T77" fmla="*/ 2147483647 h 546"/>
              <a:gd name="T78" fmla="*/ 2147483647 w 1575"/>
              <a:gd name="T79" fmla="*/ 2147483647 h 546"/>
              <a:gd name="T80" fmla="*/ 2147483647 w 1575"/>
              <a:gd name="T81" fmla="*/ 2147483647 h 546"/>
              <a:gd name="T82" fmla="*/ 2147483647 w 1575"/>
              <a:gd name="T83" fmla="*/ 2147483647 h 546"/>
              <a:gd name="T84" fmla="*/ 2147483647 w 1575"/>
              <a:gd name="T85" fmla="*/ 2147483647 h 546"/>
              <a:gd name="T86" fmla="*/ 2147483647 w 1575"/>
              <a:gd name="T87" fmla="*/ 2147483647 h 5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75"/>
              <a:gd name="T133" fmla="*/ 0 h 546"/>
              <a:gd name="T134" fmla="*/ 1575 w 1575"/>
              <a:gd name="T135" fmla="*/ 546 h 5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75" h="546">
                <a:moveTo>
                  <a:pt x="0" y="105"/>
                </a:moveTo>
                <a:cubicBezTo>
                  <a:pt x="28" y="111"/>
                  <a:pt x="27" y="130"/>
                  <a:pt x="48" y="144"/>
                </a:cubicBezTo>
                <a:cubicBezTo>
                  <a:pt x="56" y="167"/>
                  <a:pt x="70" y="187"/>
                  <a:pt x="78" y="210"/>
                </a:cubicBezTo>
                <a:cubicBezTo>
                  <a:pt x="82" y="244"/>
                  <a:pt x="96" y="268"/>
                  <a:pt x="111" y="297"/>
                </a:cubicBezTo>
                <a:cubicBezTo>
                  <a:pt x="115" y="304"/>
                  <a:pt x="113" y="309"/>
                  <a:pt x="120" y="315"/>
                </a:cubicBezTo>
                <a:cubicBezTo>
                  <a:pt x="129" y="323"/>
                  <a:pt x="144" y="320"/>
                  <a:pt x="156" y="321"/>
                </a:cubicBezTo>
                <a:cubicBezTo>
                  <a:pt x="173" y="327"/>
                  <a:pt x="173" y="336"/>
                  <a:pt x="186" y="345"/>
                </a:cubicBezTo>
                <a:cubicBezTo>
                  <a:pt x="195" y="364"/>
                  <a:pt x="208" y="377"/>
                  <a:pt x="228" y="384"/>
                </a:cubicBezTo>
                <a:cubicBezTo>
                  <a:pt x="256" y="381"/>
                  <a:pt x="269" y="381"/>
                  <a:pt x="291" y="366"/>
                </a:cubicBezTo>
                <a:cubicBezTo>
                  <a:pt x="300" y="348"/>
                  <a:pt x="316" y="338"/>
                  <a:pt x="330" y="324"/>
                </a:cubicBezTo>
                <a:cubicBezTo>
                  <a:pt x="335" y="309"/>
                  <a:pt x="347" y="290"/>
                  <a:pt x="363" y="285"/>
                </a:cubicBezTo>
                <a:cubicBezTo>
                  <a:pt x="372" y="272"/>
                  <a:pt x="386" y="263"/>
                  <a:pt x="393" y="249"/>
                </a:cubicBezTo>
                <a:cubicBezTo>
                  <a:pt x="401" y="233"/>
                  <a:pt x="404" y="223"/>
                  <a:pt x="420" y="213"/>
                </a:cubicBezTo>
                <a:cubicBezTo>
                  <a:pt x="432" y="195"/>
                  <a:pt x="433" y="193"/>
                  <a:pt x="453" y="186"/>
                </a:cubicBezTo>
                <a:cubicBezTo>
                  <a:pt x="455" y="182"/>
                  <a:pt x="455" y="176"/>
                  <a:pt x="459" y="174"/>
                </a:cubicBezTo>
                <a:cubicBezTo>
                  <a:pt x="466" y="170"/>
                  <a:pt x="483" y="168"/>
                  <a:pt x="483" y="168"/>
                </a:cubicBezTo>
                <a:cubicBezTo>
                  <a:pt x="493" y="154"/>
                  <a:pt x="510" y="153"/>
                  <a:pt x="525" y="147"/>
                </a:cubicBezTo>
                <a:cubicBezTo>
                  <a:pt x="545" y="139"/>
                  <a:pt x="562" y="129"/>
                  <a:pt x="579" y="117"/>
                </a:cubicBezTo>
                <a:cubicBezTo>
                  <a:pt x="586" y="112"/>
                  <a:pt x="590" y="104"/>
                  <a:pt x="597" y="99"/>
                </a:cubicBezTo>
                <a:cubicBezTo>
                  <a:pt x="607" y="80"/>
                  <a:pt x="622" y="66"/>
                  <a:pt x="633" y="48"/>
                </a:cubicBezTo>
                <a:cubicBezTo>
                  <a:pt x="643" y="32"/>
                  <a:pt x="647" y="11"/>
                  <a:pt x="663" y="0"/>
                </a:cubicBezTo>
                <a:cubicBezTo>
                  <a:pt x="672" y="6"/>
                  <a:pt x="670" y="6"/>
                  <a:pt x="681" y="9"/>
                </a:cubicBezTo>
                <a:cubicBezTo>
                  <a:pt x="689" y="11"/>
                  <a:pt x="705" y="15"/>
                  <a:pt x="705" y="15"/>
                </a:cubicBezTo>
                <a:cubicBezTo>
                  <a:pt x="724" y="73"/>
                  <a:pt x="807" y="85"/>
                  <a:pt x="861" y="90"/>
                </a:cubicBezTo>
                <a:cubicBezTo>
                  <a:pt x="887" y="116"/>
                  <a:pt x="930" y="110"/>
                  <a:pt x="963" y="114"/>
                </a:cubicBezTo>
                <a:cubicBezTo>
                  <a:pt x="993" y="113"/>
                  <a:pt x="1023" y="115"/>
                  <a:pt x="1053" y="111"/>
                </a:cubicBezTo>
                <a:cubicBezTo>
                  <a:pt x="1057" y="110"/>
                  <a:pt x="1058" y="103"/>
                  <a:pt x="1062" y="102"/>
                </a:cubicBezTo>
                <a:cubicBezTo>
                  <a:pt x="1074" y="100"/>
                  <a:pt x="1092" y="123"/>
                  <a:pt x="1101" y="129"/>
                </a:cubicBezTo>
                <a:cubicBezTo>
                  <a:pt x="1112" y="146"/>
                  <a:pt x="1119" y="151"/>
                  <a:pt x="1131" y="165"/>
                </a:cubicBezTo>
                <a:cubicBezTo>
                  <a:pt x="1138" y="172"/>
                  <a:pt x="1140" y="186"/>
                  <a:pt x="1149" y="189"/>
                </a:cubicBezTo>
                <a:cubicBezTo>
                  <a:pt x="1156" y="191"/>
                  <a:pt x="1161" y="192"/>
                  <a:pt x="1167" y="198"/>
                </a:cubicBezTo>
                <a:cubicBezTo>
                  <a:pt x="1181" y="212"/>
                  <a:pt x="1192" y="232"/>
                  <a:pt x="1206" y="246"/>
                </a:cubicBezTo>
                <a:cubicBezTo>
                  <a:pt x="1215" y="255"/>
                  <a:pt x="1228" y="259"/>
                  <a:pt x="1236" y="270"/>
                </a:cubicBezTo>
                <a:cubicBezTo>
                  <a:pt x="1239" y="274"/>
                  <a:pt x="1239" y="279"/>
                  <a:pt x="1242" y="282"/>
                </a:cubicBezTo>
                <a:cubicBezTo>
                  <a:pt x="1253" y="293"/>
                  <a:pt x="1273" y="303"/>
                  <a:pt x="1287" y="312"/>
                </a:cubicBezTo>
                <a:cubicBezTo>
                  <a:pt x="1296" y="318"/>
                  <a:pt x="1311" y="321"/>
                  <a:pt x="1314" y="327"/>
                </a:cubicBezTo>
                <a:cubicBezTo>
                  <a:pt x="1292" y="372"/>
                  <a:pt x="1302" y="332"/>
                  <a:pt x="1329" y="360"/>
                </a:cubicBezTo>
                <a:cubicBezTo>
                  <a:pt x="1335" y="366"/>
                  <a:pt x="1335" y="387"/>
                  <a:pt x="1350" y="402"/>
                </a:cubicBezTo>
                <a:cubicBezTo>
                  <a:pt x="1351" y="406"/>
                  <a:pt x="1380" y="453"/>
                  <a:pt x="1386" y="459"/>
                </a:cubicBezTo>
                <a:cubicBezTo>
                  <a:pt x="1395" y="468"/>
                  <a:pt x="1416" y="467"/>
                  <a:pt x="1425" y="468"/>
                </a:cubicBezTo>
                <a:cubicBezTo>
                  <a:pt x="1444" y="481"/>
                  <a:pt x="1468" y="488"/>
                  <a:pt x="1488" y="498"/>
                </a:cubicBezTo>
                <a:cubicBezTo>
                  <a:pt x="1501" y="505"/>
                  <a:pt x="1511" y="515"/>
                  <a:pt x="1524" y="522"/>
                </a:cubicBezTo>
                <a:cubicBezTo>
                  <a:pt x="1534" y="527"/>
                  <a:pt x="1544" y="530"/>
                  <a:pt x="1554" y="534"/>
                </a:cubicBezTo>
                <a:cubicBezTo>
                  <a:pt x="1562" y="537"/>
                  <a:pt x="1575" y="546"/>
                  <a:pt x="1575" y="546"/>
                </a:cubicBezTo>
              </a:path>
            </a:pathLst>
          </a:custGeom>
          <a:noFill/>
          <a:ln w="44450">
            <a:solidFill>
              <a:srgbClr val="00FF00"/>
            </a:solidFill>
            <a:round/>
            <a:headEnd/>
            <a:tailEnd/>
          </a:ln>
        </p:spPr>
        <p:txBody>
          <a:bodyPr lIns="91389" tIns="45695" rIns="91389" bIns="45695"/>
          <a:lstStyle/>
          <a:p>
            <a:endParaRPr lang="th-TH" sz="3200" b="1" i="1" smtClean="0">
              <a:solidFill>
                <a:srgbClr val="000000"/>
              </a:solidFill>
              <a:latin typeface="Times New Roman" pitchFamily="18" charset="0"/>
              <a:cs typeface="Calibri" pitchFamily="34" charset="0"/>
            </a:endParaRPr>
          </a:p>
        </p:txBody>
      </p:sp>
      <p:sp>
        <p:nvSpPr>
          <p:cNvPr id="19531" name="Rectangle 362"/>
          <p:cNvSpPr>
            <a:spLocks noChangeArrowheads="1"/>
          </p:cNvSpPr>
          <p:nvPr/>
        </p:nvSpPr>
        <p:spPr bwMode="auto">
          <a:xfrm>
            <a:off x="4294188" y="3413125"/>
            <a:ext cx="517525"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S.42</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532" name="Rectangle 248"/>
          <p:cNvSpPr>
            <a:spLocks noChangeArrowheads="1"/>
          </p:cNvSpPr>
          <p:nvPr/>
        </p:nvSpPr>
        <p:spPr bwMode="auto">
          <a:xfrm>
            <a:off x="5164138" y="3159125"/>
            <a:ext cx="568325" cy="234950"/>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000" b="1" smtClean="0">
                <a:solidFill>
                  <a:srgbClr val="0000FF"/>
                </a:solidFill>
                <a:latin typeface="Arial Unicode MS" pitchFamily="34" charset="-128"/>
                <a:ea typeface="Arial Unicode MS" pitchFamily="34" charset="-128"/>
                <a:cs typeface="Arial Unicode MS" pitchFamily="34" charset="-128"/>
              </a:rPr>
              <a:t>E.16A</a:t>
            </a:r>
            <a:endParaRPr lang="th-TH" sz="1000" b="1" smtClean="0">
              <a:solidFill>
                <a:srgbClr val="0000FF"/>
              </a:solidFill>
              <a:latin typeface="Arial Unicode MS" pitchFamily="34" charset="-128"/>
              <a:ea typeface="Arial Unicode MS" pitchFamily="34" charset="-128"/>
              <a:cs typeface="Arial Unicode MS" pitchFamily="34" charset="-128"/>
            </a:endParaRPr>
          </a:p>
        </p:txBody>
      </p:sp>
      <p:sp>
        <p:nvSpPr>
          <p:cNvPr id="19533" name="Freeform 101"/>
          <p:cNvSpPr>
            <a:spLocks/>
          </p:cNvSpPr>
          <p:nvPr/>
        </p:nvSpPr>
        <p:spPr bwMode="auto">
          <a:xfrm>
            <a:off x="4672013" y="2943225"/>
            <a:ext cx="985837" cy="357188"/>
          </a:xfrm>
          <a:custGeom>
            <a:avLst/>
            <a:gdLst>
              <a:gd name="T0" fmla="*/ 0 w 621"/>
              <a:gd name="T1" fmla="*/ 0 h 225"/>
              <a:gd name="T2" fmla="*/ 2147483647 w 621"/>
              <a:gd name="T3" fmla="*/ 2147483647 h 225"/>
              <a:gd name="T4" fmla="*/ 2147483647 w 621"/>
              <a:gd name="T5" fmla="*/ 2147483647 h 225"/>
              <a:gd name="T6" fmla="*/ 2147483647 w 621"/>
              <a:gd name="T7" fmla="*/ 2147483647 h 225"/>
              <a:gd name="T8" fmla="*/ 2147483647 w 621"/>
              <a:gd name="T9" fmla="*/ 2147483647 h 225"/>
              <a:gd name="T10" fmla="*/ 2147483647 w 621"/>
              <a:gd name="T11" fmla="*/ 2147483647 h 225"/>
              <a:gd name="T12" fmla="*/ 2147483647 w 621"/>
              <a:gd name="T13" fmla="*/ 2147483647 h 225"/>
              <a:gd name="T14" fmla="*/ 2147483647 w 621"/>
              <a:gd name="T15" fmla="*/ 2147483647 h 225"/>
              <a:gd name="T16" fmla="*/ 2147483647 w 621"/>
              <a:gd name="T17" fmla="*/ 2147483647 h 225"/>
              <a:gd name="T18" fmla="*/ 2147483647 w 621"/>
              <a:gd name="T19" fmla="*/ 2147483647 h 225"/>
              <a:gd name="T20" fmla="*/ 2147483647 w 621"/>
              <a:gd name="T21" fmla="*/ 2147483647 h 225"/>
              <a:gd name="T22" fmla="*/ 2147483647 w 621"/>
              <a:gd name="T23" fmla="*/ 2147483647 h 225"/>
              <a:gd name="T24" fmla="*/ 2147483647 w 621"/>
              <a:gd name="T25" fmla="*/ 2147483647 h 225"/>
              <a:gd name="T26" fmla="*/ 2147483647 w 621"/>
              <a:gd name="T27" fmla="*/ 2147483647 h 225"/>
              <a:gd name="T28" fmla="*/ 2147483647 w 621"/>
              <a:gd name="T29" fmla="*/ 2147483647 h 225"/>
              <a:gd name="T30" fmla="*/ 2147483647 w 621"/>
              <a:gd name="T31" fmla="*/ 2147483647 h 225"/>
              <a:gd name="T32" fmla="*/ 2147483647 w 621"/>
              <a:gd name="T33" fmla="*/ 2147483647 h 225"/>
              <a:gd name="T34" fmla="*/ 2147483647 w 621"/>
              <a:gd name="T35" fmla="*/ 2147483647 h 225"/>
              <a:gd name="T36" fmla="*/ 2147483647 w 621"/>
              <a:gd name="T37" fmla="*/ 2147483647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1"/>
              <a:gd name="T58" fmla="*/ 0 h 225"/>
              <a:gd name="T59" fmla="*/ 621 w 621"/>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1" h="225">
                <a:moveTo>
                  <a:pt x="0" y="0"/>
                </a:moveTo>
                <a:cubicBezTo>
                  <a:pt x="1" y="3"/>
                  <a:pt x="2" y="6"/>
                  <a:pt x="3" y="9"/>
                </a:cubicBezTo>
                <a:cubicBezTo>
                  <a:pt x="5" y="12"/>
                  <a:pt x="8" y="15"/>
                  <a:pt x="9" y="18"/>
                </a:cubicBezTo>
                <a:cubicBezTo>
                  <a:pt x="20" y="48"/>
                  <a:pt x="10" y="48"/>
                  <a:pt x="45" y="57"/>
                </a:cubicBezTo>
                <a:cubicBezTo>
                  <a:pt x="154" y="52"/>
                  <a:pt x="87" y="60"/>
                  <a:pt x="141" y="33"/>
                </a:cubicBezTo>
                <a:cubicBezTo>
                  <a:pt x="155" y="12"/>
                  <a:pt x="146" y="17"/>
                  <a:pt x="162" y="12"/>
                </a:cubicBezTo>
                <a:cubicBezTo>
                  <a:pt x="217" y="15"/>
                  <a:pt x="220" y="19"/>
                  <a:pt x="261" y="33"/>
                </a:cubicBezTo>
                <a:cubicBezTo>
                  <a:pt x="268" y="32"/>
                  <a:pt x="275" y="33"/>
                  <a:pt x="282" y="30"/>
                </a:cubicBezTo>
                <a:cubicBezTo>
                  <a:pt x="286" y="28"/>
                  <a:pt x="287" y="22"/>
                  <a:pt x="291" y="21"/>
                </a:cubicBezTo>
                <a:cubicBezTo>
                  <a:pt x="300" y="18"/>
                  <a:pt x="349" y="33"/>
                  <a:pt x="360" y="39"/>
                </a:cubicBezTo>
                <a:cubicBezTo>
                  <a:pt x="364" y="52"/>
                  <a:pt x="374" y="63"/>
                  <a:pt x="387" y="66"/>
                </a:cubicBezTo>
                <a:cubicBezTo>
                  <a:pt x="403" y="63"/>
                  <a:pt x="417" y="58"/>
                  <a:pt x="432" y="51"/>
                </a:cubicBezTo>
                <a:cubicBezTo>
                  <a:pt x="456" y="57"/>
                  <a:pt x="444" y="69"/>
                  <a:pt x="456" y="84"/>
                </a:cubicBezTo>
                <a:cubicBezTo>
                  <a:pt x="463" y="92"/>
                  <a:pt x="504" y="92"/>
                  <a:pt x="513" y="93"/>
                </a:cubicBezTo>
                <a:cubicBezTo>
                  <a:pt x="514" y="93"/>
                  <a:pt x="532" y="97"/>
                  <a:pt x="534" y="99"/>
                </a:cubicBezTo>
                <a:cubicBezTo>
                  <a:pt x="553" y="115"/>
                  <a:pt x="526" y="103"/>
                  <a:pt x="549" y="111"/>
                </a:cubicBezTo>
                <a:cubicBezTo>
                  <a:pt x="555" y="120"/>
                  <a:pt x="558" y="129"/>
                  <a:pt x="564" y="138"/>
                </a:cubicBezTo>
                <a:cubicBezTo>
                  <a:pt x="572" y="151"/>
                  <a:pt x="596" y="165"/>
                  <a:pt x="609" y="174"/>
                </a:cubicBezTo>
                <a:cubicBezTo>
                  <a:pt x="611" y="193"/>
                  <a:pt x="621" y="207"/>
                  <a:pt x="621" y="225"/>
                </a:cubicBezTo>
              </a:path>
            </a:pathLst>
          </a:custGeom>
          <a:noFill/>
          <a:ln w="44450">
            <a:solidFill>
              <a:srgbClr val="00FF00"/>
            </a:solidFill>
            <a:round/>
            <a:headEnd/>
            <a:tailEnd/>
          </a:ln>
        </p:spPr>
        <p:txBody>
          <a:bodyPr lIns="91389" tIns="45695" rIns="91389" bIns="45695"/>
          <a:lstStyle/>
          <a:p>
            <a:endParaRPr lang="th-TH" sz="3200" b="1" i="1" smtClean="0">
              <a:solidFill>
                <a:srgbClr val="000000"/>
              </a:solidFill>
              <a:latin typeface="Times New Roman" pitchFamily="18" charset="0"/>
              <a:cs typeface="Calibri" pitchFamily="34" charset="0"/>
            </a:endParaRPr>
          </a:p>
        </p:txBody>
      </p:sp>
      <p:sp>
        <p:nvSpPr>
          <p:cNvPr id="19534" name="Freeform 102"/>
          <p:cNvSpPr>
            <a:spLocks/>
          </p:cNvSpPr>
          <p:nvPr/>
        </p:nvSpPr>
        <p:spPr bwMode="auto">
          <a:xfrm>
            <a:off x="5700713" y="2776538"/>
            <a:ext cx="619125" cy="700087"/>
          </a:xfrm>
          <a:custGeom>
            <a:avLst/>
            <a:gdLst>
              <a:gd name="T0" fmla="*/ 0 w 390"/>
              <a:gd name="T1" fmla="*/ 0 h 441"/>
              <a:gd name="T2" fmla="*/ 2147483647 w 390"/>
              <a:gd name="T3" fmla="*/ 2147483647 h 441"/>
              <a:gd name="T4" fmla="*/ 2147483647 w 390"/>
              <a:gd name="T5" fmla="*/ 2147483647 h 441"/>
              <a:gd name="T6" fmla="*/ 2147483647 w 390"/>
              <a:gd name="T7" fmla="*/ 2147483647 h 441"/>
              <a:gd name="T8" fmla="*/ 2147483647 w 390"/>
              <a:gd name="T9" fmla="*/ 2147483647 h 441"/>
              <a:gd name="T10" fmla="*/ 2147483647 w 390"/>
              <a:gd name="T11" fmla="*/ 2147483647 h 441"/>
              <a:gd name="T12" fmla="*/ 2147483647 w 390"/>
              <a:gd name="T13" fmla="*/ 2147483647 h 441"/>
              <a:gd name="T14" fmla="*/ 2147483647 w 390"/>
              <a:gd name="T15" fmla="*/ 2147483647 h 441"/>
              <a:gd name="T16" fmla="*/ 2147483647 w 390"/>
              <a:gd name="T17" fmla="*/ 2147483647 h 441"/>
              <a:gd name="T18" fmla="*/ 2147483647 w 390"/>
              <a:gd name="T19" fmla="*/ 2147483647 h 441"/>
              <a:gd name="T20" fmla="*/ 2147483647 w 390"/>
              <a:gd name="T21" fmla="*/ 2147483647 h 441"/>
              <a:gd name="T22" fmla="*/ 2147483647 w 390"/>
              <a:gd name="T23" fmla="*/ 2147483647 h 4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0"/>
              <a:gd name="T37" fmla="*/ 0 h 441"/>
              <a:gd name="T38" fmla="*/ 390 w 390"/>
              <a:gd name="T39" fmla="*/ 441 h 4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0" h="441">
                <a:moveTo>
                  <a:pt x="0" y="0"/>
                </a:moveTo>
                <a:cubicBezTo>
                  <a:pt x="8" y="17"/>
                  <a:pt x="14" y="35"/>
                  <a:pt x="27" y="48"/>
                </a:cubicBezTo>
                <a:cubicBezTo>
                  <a:pt x="32" y="69"/>
                  <a:pt x="26" y="52"/>
                  <a:pt x="39" y="69"/>
                </a:cubicBezTo>
                <a:cubicBezTo>
                  <a:pt x="64" y="101"/>
                  <a:pt x="35" y="86"/>
                  <a:pt x="102" y="90"/>
                </a:cubicBezTo>
                <a:cubicBezTo>
                  <a:pt x="140" y="99"/>
                  <a:pt x="180" y="98"/>
                  <a:pt x="213" y="120"/>
                </a:cubicBezTo>
                <a:cubicBezTo>
                  <a:pt x="221" y="144"/>
                  <a:pt x="209" y="116"/>
                  <a:pt x="225" y="132"/>
                </a:cubicBezTo>
                <a:cubicBezTo>
                  <a:pt x="231" y="138"/>
                  <a:pt x="232" y="147"/>
                  <a:pt x="237" y="153"/>
                </a:cubicBezTo>
                <a:cubicBezTo>
                  <a:pt x="241" y="183"/>
                  <a:pt x="251" y="211"/>
                  <a:pt x="258" y="240"/>
                </a:cubicBezTo>
                <a:cubicBezTo>
                  <a:pt x="261" y="269"/>
                  <a:pt x="267" y="296"/>
                  <a:pt x="276" y="324"/>
                </a:cubicBezTo>
                <a:cubicBezTo>
                  <a:pt x="280" y="366"/>
                  <a:pt x="278" y="368"/>
                  <a:pt x="315" y="387"/>
                </a:cubicBezTo>
                <a:cubicBezTo>
                  <a:pt x="330" y="394"/>
                  <a:pt x="363" y="396"/>
                  <a:pt x="363" y="396"/>
                </a:cubicBezTo>
                <a:cubicBezTo>
                  <a:pt x="383" y="411"/>
                  <a:pt x="374" y="425"/>
                  <a:pt x="390" y="441"/>
                </a:cubicBezTo>
              </a:path>
            </a:pathLst>
          </a:custGeom>
          <a:noFill/>
          <a:ln w="44450">
            <a:solidFill>
              <a:srgbClr val="00FF00"/>
            </a:solidFill>
            <a:round/>
            <a:headEnd/>
            <a:tailEnd/>
          </a:ln>
        </p:spPr>
        <p:txBody>
          <a:bodyPr lIns="91389" tIns="45695" rIns="91389" bIns="45695"/>
          <a:lstStyle/>
          <a:p>
            <a:endParaRPr lang="th-TH" sz="3200" b="1" i="1" smtClean="0">
              <a:solidFill>
                <a:srgbClr val="000000"/>
              </a:solidFill>
              <a:latin typeface="Times New Roman" pitchFamily="18" charset="0"/>
              <a:cs typeface="Calibri" pitchFamily="34" charset="0"/>
            </a:endParaRPr>
          </a:p>
        </p:txBody>
      </p:sp>
      <p:sp>
        <p:nvSpPr>
          <p:cNvPr id="19535" name="Rectangle 359"/>
          <p:cNvSpPr>
            <a:spLocks noChangeArrowheads="1"/>
          </p:cNvSpPr>
          <p:nvPr/>
        </p:nvSpPr>
        <p:spPr bwMode="auto">
          <a:xfrm>
            <a:off x="4254500" y="2797175"/>
            <a:ext cx="646113" cy="280988"/>
          </a:xfrm>
          <a:prstGeom prst="rect">
            <a:avLst/>
          </a:prstGeom>
          <a:noFill/>
          <a:ln w="9525" algn="ctr">
            <a:noFill/>
            <a:miter lim="800000"/>
            <a:headEnd/>
            <a:tailEnd/>
          </a:ln>
        </p:spPr>
        <p:txBody>
          <a:bodyPr lIns="82981" tIns="41492" rIns="82981" bIns="41492" anchor="ctr">
            <a:spAutoFit/>
          </a:bodyPr>
          <a:lstStyle/>
          <a:p>
            <a:pPr algn="ctr" defTabSz="842963">
              <a:spcBef>
                <a:spcPct val="50000"/>
              </a:spcBef>
            </a:pPr>
            <a:r>
              <a:rPr lang="en-US" sz="1300" b="1" smtClean="0">
                <a:solidFill>
                  <a:srgbClr val="0000FF"/>
                </a:solidFill>
                <a:ea typeface="Arial Unicode MS" pitchFamily="34" charset="-128"/>
                <a:cs typeface="Arial Unicode MS" pitchFamily="34" charset="-128"/>
              </a:rPr>
              <a:t>s.3</a:t>
            </a:r>
            <a:endParaRPr lang="th-TH" sz="1300" b="1" smtClean="0">
              <a:solidFill>
                <a:srgbClr val="0000FF"/>
              </a:solidFill>
              <a:ea typeface="Arial Unicode MS" pitchFamily="34" charset="-128"/>
              <a:cs typeface="Arial Unicode MS" pitchFamily="34" charset="-128"/>
            </a:endParaRPr>
          </a:p>
        </p:txBody>
      </p:sp>
      <p:sp>
        <p:nvSpPr>
          <p:cNvPr id="19536" name="AutoShape 169"/>
          <p:cNvSpPr>
            <a:spLocks noChangeArrowheads="1"/>
          </p:cNvSpPr>
          <p:nvPr/>
        </p:nvSpPr>
        <p:spPr bwMode="auto">
          <a:xfrm rot="10800000" flipV="1">
            <a:off x="3203575" y="2786063"/>
            <a:ext cx="153988" cy="285750"/>
          </a:xfrm>
          <a:prstGeom prst="upArrow">
            <a:avLst>
              <a:gd name="adj1" fmla="val 50000"/>
              <a:gd name="adj2" fmla="val 49708"/>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37" name="AutoShape 169"/>
          <p:cNvSpPr>
            <a:spLocks noChangeArrowheads="1"/>
          </p:cNvSpPr>
          <p:nvPr/>
        </p:nvSpPr>
        <p:spPr bwMode="auto">
          <a:xfrm rot="10800000">
            <a:off x="6572250" y="2286000"/>
            <a:ext cx="142875" cy="285750"/>
          </a:xfrm>
          <a:prstGeom prst="upArrow">
            <a:avLst>
              <a:gd name="adj1" fmla="val 50000"/>
              <a:gd name="adj2" fmla="val 50148"/>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38" name="Freeform 132"/>
          <p:cNvSpPr>
            <a:spLocks/>
          </p:cNvSpPr>
          <p:nvPr/>
        </p:nvSpPr>
        <p:spPr bwMode="auto">
          <a:xfrm>
            <a:off x="3098800" y="1130300"/>
            <a:ext cx="596900" cy="1358900"/>
          </a:xfrm>
          <a:custGeom>
            <a:avLst/>
            <a:gdLst>
              <a:gd name="T0" fmla="*/ 2147483647 w 376"/>
              <a:gd name="T1" fmla="*/ 0 h 856"/>
              <a:gd name="T2" fmla="*/ 2147483647 w 376"/>
              <a:gd name="T3" fmla="*/ 2147483647 h 856"/>
              <a:gd name="T4" fmla="*/ 2147483647 w 376"/>
              <a:gd name="T5" fmla="*/ 2147483647 h 856"/>
              <a:gd name="T6" fmla="*/ 2147483647 w 376"/>
              <a:gd name="T7" fmla="*/ 2147483647 h 856"/>
              <a:gd name="T8" fmla="*/ 2147483647 w 376"/>
              <a:gd name="T9" fmla="*/ 2147483647 h 856"/>
              <a:gd name="T10" fmla="*/ 2147483647 w 376"/>
              <a:gd name="T11" fmla="*/ 2147483647 h 856"/>
              <a:gd name="T12" fmla="*/ 2147483647 w 376"/>
              <a:gd name="T13" fmla="*/ 2147483647 h 856"/>
              <a:gd name="T14" fmla="*/ 2147483647 w 376"/>
              <a:gd name="T15" fmla="*/ 2147483647 h 856"/>
              <a:gd name="T16" fmla="*/ 2147483647 w 376"/>
              <a:gd name="T17" fmla="*/ 2147483647 h 856"/>
              <a:gd name="T18" fmla="*/ 0 w 376"/>
              <a:gd name="T19" fmla="*/ 2147483647 h 856"/>
              <a:gd name="T20" fmla="*/ 2147483647 w 376"/>
              <a:gd name="T21" fmla="*/ 2147483647 h 8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6"/>
              <a:gd name="T34" fmla="*/ 0 h 856"/>
              <a:gd name="T35" fmla="*/ 376 w 376"/>
              <a:gd name="T36" fmla="*/ 856 h 8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6" h="856">
                <a:moveTo>
                  <a:pt x="376" y="0"/>
                </a:moveTo>
                <a:cubicBezTo>
                  <a:pt x="346" y="10"/>
                  <a:pt x="334" y="30"/>
                  <a:pt x="304" y="40"/>
                </a:cubicBezTo>
                <a:cubicBezTo>
                  <a:pt x="260" y="84"/>
                  <a:pt x="288" y="43"/>
                  <a:pt x="288" y="128"/>
                </a:cubicBezTo>
                <a:cubicBezTo>
                  <a:pt x="285" y="170"/>
                  <a:pt x="291" y="256"/>
                  <a:pt x="284" y="292"/>
                </a:cubicBezTo>
                <a:cubicBezTo>
                  <a:pt x="278" y="329"/>
                  <a:pt x="263" y="302"/>
                  <a:pt x="252" y="348"/>
                </a:cubicBezTo>
                <a:cubicBezTo>
                  <a:pt x="243" y="422"/>
                  <a:pt x="257" y="506"/>
                  <a:pt x="216" y="568"/>
                </a:cubicBezTo>
                <a:cubicBezTo>
                  <a:pt x="209" y="605"/>
                  <a:pt x="200" y="638"/>
                  <a:pt x="180" y="668"/>
                </a:cubicBezTo>
                <a:cubicBezTo>
                  <a:pt x="161" y="680"/>
                  <a:pt x="137" y="631"/>
                  <a:pt x="112" y="628"/>
                </a:cubicBezTo>
                <a:cubicBezTo>
                  <a:pt x="87" y="625"/>
                  <a:pt x="51" y="625"/>
                  <a:pt x="32" y="648"/>
                </a:cubicBezTo>
                <a:cubicBezTo>
                  <a:pt x="19" y="687"/>
                  <a:pt x="8" y="727"/>
                  <a:pt x="0" y="768"/>
                </a:cubicBezTo>
                <a:cubicBezTo>
                  <a:pt x="0" y="770"/>
                  <a:pt x="26" y="856"/>
                  <a:pt x="48" y="856"/>
                </a:cubicBezTo>
              </a:path>
            </a:pathLst>
          </a:custGeom>
          <a:noFill/>
          <a:ln w="31750">
            <a:solidFill>
              <a:srgbClr val="00FF00"/>
            </a:solidFill>
            <a:round/>
            <a:headEnd/>
            <a:tailEnd/>
          </a:ln>
          <a:effectLst>
            <a:prstShdw prst="shdw17" dist="17961" dir="2700000">
              <a:srgbClr val="009900"/>
            </a:prstShdw>
          </a:effectLst>
        </p:spPr>
        <p:txBody>
          <a:bodyPr lIns="82136" tIns="41064" rIns="82136" bIns="41064">
            <a:spAutoFit/>
          </a:bodyPr>
          <a:lstStyle/>
          <a:p>
            <a:endParaRPr lang="th-TH" sz="3200" b="1" i="1" smtClean="0">
              <a:solidFill>
                <a:srgbClr val="000000"/>
              </a:solidFill>
              <a:latin typeface="Times New Roman" pitchFamily="18" charset="0"/>
              <a:cs typeface="Calibri" pitchFamily="34" charset="0"/>
            </a:endParaRPr>
          </a:p>
        </p:txBody>
      </p:sp>
      <p:sp>
        <p:nvSpPr>
          <p:cNvPr id="19539" name="Freeform 133"/>
          <p:cNvSpPr>
            <a:spLocks/>
          </p:cNvSpPr>
          <p:nvPr/>
        </p:nvSpPr>
        <p:spPr bwMode="auto">
          <a:xfrm>
            <a:off x="3681413" y="1066800"/>
            <a:ext cx="382587" cy="1252538"/>
          </a:xfrm>
          <a:custGeom>
            <a:avLst/>
            <a:gdLst>
              <a:gd name="T0" fmla="*/ 2147483647 w 241"/>
              <a:gd name="T1" fmla="*/ 0 h 789"/>
              <a:gd name="T2" fmla="*/ 2147483647 w 241"/>
              <a:gd name="T3" fmla="*/ 2147483647 h 789"/>
              <a:gd name="T4" fmla="*/ 2147483647 w 241"/>
              <a:gd name="T5" fmla="*/ 2147483647 h 789"/>
              <a:gd name="T6" fmla="*/ 2147483647 w 241"/>
              <a:gd name="T7" fmla="*/ 2147483647 h 789"/>
              <a:gd name="T8" fmla="*/ 2147483647 w 241"/>
              <a:gd name="T9" fmla="*/ 2147483647 h 789"/>
              <a:gd name="T10" fmla="*/ 2147483647 w 241"/>
              <a:gd name="T11" fmla="*/ 2147483647 h 789"/>
              <a:gd name="T12" fmla="*/ 2147483647 w 241"/>
              <a:gd name="T13" fmla="*/ 2147483647 h 789"/>
              <a:gd name="T14" fmla="*/ 2147483647 w 241"/>
              <a:gd name="T15" fmla="*/ 2147483647 h 789"/>
              <a:gd name="T16" fmla="*/ 2147483647 w 241"/>
              <a:gd name="T17" fmla="*/ 2147483647 h 789"/>
              <a:gd name="T18" fmla="*/ 2147483647 w 241"/>
              <a:gd name="T19" fmla="*/ 2147483647 h 789"/>
              <a:gd name="T20" fmla="*/ 2147483647 w 241"/>
              <a:gd name="T21" fmla="*/ 2147483647 h 789"/>
              <a:gd name="T22" fmla="*/ 2147483647 w 241"/>
              <a:gd name="T23" fmla="*/ 2147483647 h 789"/>
              <a:gd name="T24" fmla="*/ 2147483647 w 241"/>
              <a:gd name="T25" fmla="*/ 2147483647 h 789"/>
              <a:gd name="T26" fmla="*/ 2147483647 w 241"/>
              <a:gd name="T27" fmla="*/ 2147483647 h 789"/>
              <a:gd name="T28" fmla="*/ 2147483647 w 241"/>
              <a:gd name="T29" fmla="*/ 2147483647 h 789"/>
              <a:gd name="T30" fmla="*/ 2147483647 w 241"/>
              <a:gd name="T31" fmla="*/ 2147483647 h 789"/>
              <a:gd name="T32" fmla="*/ 2147483647 w 241"/>
              <a:gd name="T33" fmla="*/ 2147483647 h 7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789"/>
              <a:gd name="T53" fmla="*/ 241 w 241"/>
              <a:gd name="T54" fmla="*/ 789 h 7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789">
                <a:moveTo>
                  <a:pt x="201" y="0"/>
                </a:moveTo>
                <a:cubicBezTo>
                  <a:pt x="205" y="28"/>
                  <a:pt x="208" y="26"/>
                  <a:pt x="201" y="52"/>
                </a:cubicBezTo>
                <a:cubicBezTo>
                  <a:pt x="199" y="60"/>
                  <a:pt x="193" y="76"/>
                  <a:pt x="193" y="76"/>
                </a:cubicBezTo>
                <a:cubicBezTo>
                  <a:pt x="218" y="151"/>
                  <a:pt x="169" y="177"/>
                  <a:pt x="149" y="236"/>
                </a:cubicBezTo>
                <a:cubicBezTo>
                  <a:pt x="155" y="255"/>
                  <a:pt x="170" y="281"/>
                  <a:pt x="185" y="296"/>
                </a:cubicBezTo>
                <a:cubicBezTo>
                  <a:pt x="181" y="339"/>
                  <a:pt x="165" y="375"/>
                  <a:pt x="157" y="416"/>
                </a:cubicBezTo>
                <a:cubicBezTo>
                  <a:pt x="164" y="461"/>
                  <a:pt x="171" y="451"/>
                  <a:pt x="209" y="464"/>
                </a:cubicBezTo>
                <a:cubicBezTo>
                  <a:pt x="216" y="471"/>
                  <a:pt x="227" y="475"/>
                  <a:pt x="233" y="484"/>
                </a:cubicBezTo>
                <a:cubicBezTo>
                  <a:pt x="237" y="491"/>
                  <a:pt x="241" y="508"/>
                  <a:pt x="241" y="508"/>
                </a:cubicBezTo>
                <a:cubicBezTo>
                  <a:pt x="237" y="521"/>
                  <a:pt x="213" y="536"/>
                  <a:pt x="213" y="536"/>
                </a:cubicBezTo>
                <a:cubicBezTo>
                  <a:pt x="206" y="547"/>
                  <a:pt x="197" y="572"/>
                  <a:pt x="197" y="572"/>
                </a:cubicBezTo>
                <a:cubicBezTo>
                  <a:pt x="204" y="593"/>
                  <a:pt x="203" y="584"/>
                  <a:pt x="197" y="616"/>
                </a:cubicBezTo>
                <a:cubicBezTo>
                  <a:pt x="188" y="668"/>
                  <a:pt x="148" y="657"/>
                  <a:pt x="105" y="660"/>
                </a:cubicBezTo>
                <a:cubicBezTo>
                  <a:pt x="79" y="677"/>
                  <a:pt x="57" y="668"/>
                  <a:pt x="33" y="652"/>
                </a:cubicBezTo>
                <a:cubicBezTo>
                  <a:pt x="18" y="667"/>
                  <a:pt x="14" y="685"/>
                  <a:pt x="5" y="704"/>
                </a:cubicBezTo>
                <a:cubicBezTo>
                  <a:pt x="0" y="734"/>
                  <a:pt x="4" y="750"/>
                  <a:pt x="17" y="776"/>
                </a:cubicBezTo>
                <a:cubicBezTo>
                  <a:pt x="24" y="789"/>
                  <a:pt x="16" y="788"/>
                  <a:pt x="25" y="788"/>
                </a:cubicBezTo>
              </a:path>
            </a:pathLst>
          </a:custGeom>
          <a:noFill/>
          <a:ln w="31750">
            <a:solidFill>
              <a:srgbClr val="00FF00"/>
            </a:solidFill>
            <a:round/>
            <a:headEnd/>
            <a:tailEnd/>
          </a:ln>
          <a:effectLst>
            <a:prstShdw prst="shdw17" dist="17961" dir="2700000">
              <a:srgbClr val="009900"/>
            </a:prstShdw>
          </a:effectLst>
        </p:spPr>
        <p:txBody>
          <a:bodyPr lIns="82136" tIns="41064" rIns="82136" bIns="41064">
            <a:spAutoFit/>
          </a:bodyPr>
          <a:lstStyle/>
          <a:p>
            <a:endParaRPr lang="th-TH" sz="3200" b="1" i="1" smtClean="0">
              <a:solidFill>
                <a:srgbClr val="000000"/>
              </a:solidFill>
              <a:latin typeface="Times New Roman" pitchFamily="18" charset="0"/>
              <a:cs typeface="Calibri" pitchFamily="34" charset="0"/>
            </a:endParaRPr>
          </a:p>
        </p:txBody>
      </p:sp>
      <p:sp>
        <p:nvSpPr>
          <p:cNvPr id="19540" name="Freeform 134"/>
          <p:cNvSpPr>
            <a:spLocks/>
          </p:cNvSpPr>
          <p:nvPr/>
        </p:nvSpPr>
        <p:spPr bwMode="auto">
          <a:xfrm>
            <a:off x="2336800" y="2578100"/>
            <a:ext cx="285750" cy="152400"/>
          </a:xfrm>
          <a:custGeom>
            <a:avLst/>
            <a:gdLst>
              <a:gd name="T0" fmla="*/ 0 w 180"/>
              <a:gd name="T1" fmla="*/ 0 h 96"/>
              <a:gd name="T2" fmla="*/ 2147483647 w 180"/>
              <a:gd name="T3" fmla="*/ 2147483647 h 96"/>
              <a:gd name="T4" fmla="*/ 2147483647 w 180"/>
              <a:gd name="T5" fmla="*/ 2147483647 h 96"/>
              <a:gd name="T6" fmla="*/ 0 60000 65536"/>
              <a:gd name="T7" fmla="*/ 0 60000 65536"/>
              <a:gd name="T8" fmla="*/ 0 60000 65536"/>
              <a:gd name="T9" fmla="*/ 0 w 180"/>
              <a:gd name="T10" fmla="*/ 0 h 96"/>
              <a:gd name="T11" fmla="*/ 180 w 180"/>
              <a:gd name="T12" fmla="*/ 96 h 96"/>
            </a:gdLst>
            <a:ahLst/>
            <a:cxnLst>
              <a:cxn ang="T6">
                <a:pos x="T0" y="T1"/>
              </a:cxn>
              <a:cxn ang="T7">
                <a:pos x="T2" y="T3"/>
              </a:cxn>
              <a:cxn ang="T8">
                <a:pos x="T4" y="T5"/>
              </a:cxn>
            </a:cxnLst>
            <a:rect l="T9" t="T10" r="T11" b="T12"/>
            <a:pathLst>
              <a:path w="180" h="96">
                <a:moveTo>
                  <a:pt x="0" y="0"/>
                </a:moveTo>
                <a:cubicBezTo>
                  <a:pt x="20" y="13"/>
                  <a:pt x="76" y="7"/>
                  <a:pt x="96" y="8"/>
                </a:cubicBezTo>
                <a:cubicBezTo>
                  <a:pt x="74" y="75"/>
                  <a:pt x="126" y="96"/>
                  <a:pt x="180" y="96"/>
                </a:cubicBezTo>
              </a:path>
            </a:pathLst>
          </a:custGeom>
          <a:noFill/>
          <a:ln w="31750">
            <a:solidFill>
              <a:srgbClr val="00FF00"/>
            </a:solidFill>
            <a:round/>
            <a:headEnd/>
            <a:tailEnd/>
          </a:ln>
          <a:effectLst>
            <a:prstShdw prst="shdw17" dist="17961" dir="2700000">
              <a:srgbClr val="999900"/>
            </a:prstShdw>
          </a:effectLst>
        </p:spPr>
        <p:txBody>
          <a:bodyPr lIns="82136" tIns="41064" rIns="82136" bIns="41064">
            <a:spAutoFit/>
          </a:bodyPr>
          <a:lstStyle/>
          <a:p>
            <a:endParaRPr lang="th-TH" sz="3200" b="1" i="1" smtClean="0">
              <a:solidFill>
                <a:srgbClr val="000000"/>
              </a:solidFill>
              <a:latin typeface="Times New Roman" pitchFamily="18" charset="0"/>
              <a:cs typeface="Calibri" pitchFamily="34" charset="0"/>
            </a:endParaRPr>
          </a:p>
        </p:txBody>
      </p:sp>
      <p:sp>
        <p:nvSpPr>
          <p:cNvPr id="19541" name="Freeform 137"/>
          <p:cNvSpPr>
            <a:spLocks/>
          </p:cNvSpPr>
          <p:nvPr/>
        </p:nvSpPr>
        <p:spPr bwMode="auto">
          <a:xfrm>
            <a:off x="4616450" y="3302000"/>
            <a:ext cx="1066800" cy="609600"/>
          </a:xfrm>
          <a:custGeom>
            <a:avLst/>
            <a:gdLst>
              <a:gd name="T0" fmla="*/ 0 w 672"/>
              <a:gd name="T1" fmla="*/ 2147483647 h 384"/>
              <a:gd name="T2" fmla="*/ 2147483647 w 672"/>
              <a:gd name="T3" fmla="*/ 2147483647 h 384"/>
              <a:gd name="T4" fmla="*/ 2147483647 w 672"/>
              <a:gd name="T5" fmla="*/ 2147483647 h 384"/>
              <a:gd name="T6" fmla="*/ 2147483647 w 672"/>
              <a:gd name="T7" fmla="*/ 2147483647 h 384"/>
              <a:gd name="T8" fmla="*/ 2147483647 w 672"/>
              <a:gd name="T9" fmla="*/ 2147483647 h 384"/>
              <a:gd name="T10" fmla="*/ 2147483647 w 672"/>
              <a:gd name="T11" fmla="*/ 2147483647 h 384"/>
              <a:gd name="T12" fmla="*/ 2147483647 w 672"/>
              <a:gd name="T13" fmla="*/ 2147483647 h 384"/>
              <a:gd name="T14" fmla="*/ 2147483647 w 672"/>
              <a:gd name="T15" fmla="*/ 2147483647 h 384"/>
              <a:gd name="T16" fmla="*/ 2147483647 w 672"/>
              <a:gd name="T17" fmla="*/ 2147483647 h 384"/>
              <a:gd name="T18" fmla="*/ 2147483647 w 672"/>
              <a:gd name="T19" fmla="*/ 2147483647 h 384"/>
              <a:gd name="T20" fmla="*/ 2147483647 w 672"/>
              <a:gd name="T21" fmla="*/ 2147483647 h 384"/>
              <a:gd name="T22" fmla="*/ 2147483647 w 672"/>
              <a:gd name="T23" fmla="*/ 2147483647 h 384"/>
              <a:gd name="T24" fmla="*/ 2147483647 w 672"/>
              <a:gd name="T25" fmla="*/ 2147483647 h 384"/>
              <a:gd name="T26" fmla="*/ 2147483647 w 672"/>
              <a:gd name="T27" fmla="*/ 2147483647 h 384"/>
              <a:gd name="T28" fmla="*/ 2147483647 w 672"/>
              <a:gd name="T29" fmla="*/ 2147483647 h 384"/>
              <a:gd name="T30" fmla="*/ 2147483647 w 672"/>
              <a:gd name="T31" fmla="*/ 2147483647 h 384"/>
              <a:gd name="T32" fmla="*/ 2147483647 w 672"/>
              <a:gd name="T33" fmla="*/ 2147483647 h 384"/>
              <a:gd name="T34" fmla="*/ 2147483647 w 672"/>
              <a:gd name="T35" fmla="*/ 2147483647 h 384"/>
              <a:gd name="T36" fmla="*/ 2147483647 w 672"/>
              <a:gd name="T37" fmla="*/ 2147483647 h 384"/>
              <a:gd name="T38" fmla="*/ 2147483647 w 672"/>
              <a:gd name="T39" fmla="*/ 2147483647 h 384"/>
              <a:gd name="T40" fmla="*/ 2147483647 w 672"/>
              <a:gd name="T41" fmla="*/ 0 h 3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2"/>
              <a:gd name="T64" fmla="*/ 0 h 384"/>
              <a:gd name="T65" fmla="*/ 672 w 672"/>
              <a:gd name="T66" fmla="*/ 384 h 3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2" h="384">
                <a:moveTo>
                  <a:pt x="0" y="108"/>
                </a:moveTo>
                <a:cubicBezTo>
                  <a:pt x="44" y="123"/>
                  <a:pt x="27" y="184"/>
                  <a:pt x="64" y="208"/>
                </a:cubicBezTo>
                <a:cubicBezTo>
                  <a:pt x="72" y="233"/>
                  <a:pt x="84" y="255"/>
                  <a:pt x="92" y="280"/>
                </a:cubicBezTo>
                <a:cubicBezTo>
                  <a:pt x="97" y="294"/>
                  <a:pt x="97" y="312"/>
                  <a:pt x="112" y="320"/>
                </a:cubicBezTo>
                <a:cubicBezTo>
                  <a:pt x="120" y="325"/>
                  <a:pt x="131" y="325"/>
                  <a:pt x="140" y="328"/>
                </a:cubicBezTo>
                <a:cubicBezTo>
                  <a:pt x="152" y="340"/>
                  <a:pt x="158" y="351"/>
                  <a:pt x="172" y="360"/>
                </a:cubicBezTo>
                <a:cubicBezTo>
                  <a:pt x="181" y="374"/>
                  <a:pt x="188" y="379"/>
                  <a:pt x="204" y="384"/>
                </a:cubicBezTo>
                <a:cubicBezTo>
                  <a:pt x="241" y="359"/>
                  <a:pt x="213" y="374"/>
                  <a:pt x="248" y="364"/>
                </a:cubicBezTo>
                <a:cubicBezTo>
                  <a:pt x="256" y="362"/>
                  <a:pt x="272" y="356"/>
                  <a:pt x="272" y="356"/>
                </a:cubicBezTo>
                <a:cubicBezTo>
                  <a:pt x="288" y="340"/>
                  <a:pt x="282" y="338"/>
                  <a:pt x="300" y="328"/>
                </a:cubicBezTo>
                <a:cubicBezTo>
                  <a:pt x="308" y="323"/>
                  <a:pt x="324" y="312"/>
                  <a:pt x="324" y="312"/>
                </a:cubicBezTo>
                <a:cubicBezTo>
                  <a:pt x="332" y="287"/>
                  <a:pt x="359" y="240"/>
                  <a:pt x="384" y="232"/>
                </a:cubicBezTo>
                <a:cubicBezTo>
                  <a:pt x="394" y="222"/>
                  <a:pt x="398" y="205"/>
                  <a:pt x="412" y="200"/>
                </a:cubicBezTo>
                <a:cubicBezTo>
                  <a:pt x="438" y="191"/>
                  <a:pt x="450" y="198"/>
                  <a:pt x="472" y="176"/>
                </a:cubicBezTo>
                <a:cubicBezTo>
                  <a:pt x="490" y="158"/>
                  <a:pt x="508" y="136"/>
                  <a:pt x="532" y="128"/>
                </a:cubicBezTo>
                <a:cubicBezTo>
                  <a:pt x="545" y="88"/>
                  <a:pt x="557" y="125"/>
                  <a:pt x="588" y="104"/>
                </a:cubicBezTo>
                <a:cubicBezTo>
                  <a:pt x="591" y="100"/>
                  <a:pt x="588" y="63"/>
                  <a:pt x="592" y="60"/>
                </a:cubicBezTo>
                <a:cubicBezTo>
                  <a:pt x="597" y="57"/>
                  <a:pt x="604" y="60"/>
                  <a:pt x="608" y="56"/>
                </a:cubicBezTo>
                <a:cubicBezTo>
                  <a:pt x="615" y="50"/>
                  <a:pt x="615" y="35"/>
                  <a:pt x="624" y="32"/>
                </a:cubicBezTo>
                <a:cubicBezTo>
                  <a:pt x="628" y="31"/>
                  <a:pt x="632" y="30"/>
                  <a:pt x="636" y="28"/>
                </a:cubicBezTo>
                <a:cubicBezTo>
                  <a:pt x="639" y="26"/>
                  <a:pt x="672" y="10"/>
                  <a:pt x="672" y="0"/>
                </a:cubicBezTo>
              </a:path>
            </a:pathLst>
          </a:custGeom>
          <a:noFill/>
          <a:ln w="31750">
            <a:solidFill>
              <a:srgbClr val="00FF00"/>
            </a:solidFill>
            <a:round/>
            <a:headEnd/>
            <a:tailEnd/>
          </a:ln>
          <a:effectLst>
            <a:prstShdw prst="shdw17" dist="17961" dir="2700000">
              <a:srgbClr val="009900"/>
            </a:prstShdw>
          </a:effectLst>
        </p:spPr>
        <p:txBody>
          <a:bodyPr lIns="82136" tIns="41064" rIns="82136" bIns="41064">
            <a:spAutoFit/>
          </a:bodyPr>
          <a:lstStyle/>
          <a:p>
            <a:endParaRPr lang="th-TH" sz="3200" b="1" i="1" smtClean="0">
              <a:solidFill>
                <a:srgbClr val="000000"/>
              </a:solidFill>
              <a:latin typeface="Times New Roman" pitchFamily="18" charset="0"/>
              <a:cs typeface="Calibri" pitchFamily="34" charset="0"/>
            </a:endParaRPr>
          </a:p>
        </p:txBody>
      </p:sp>
      <p:sp>
        <p:nvSpPr>
          <p:cNvPr id="19542" name="Freeform 138"/>
          <p:cNvSpPr>
            <a:spLocks/>
          </p:cNvSpPr>
          <p:nvPr/>
        </p:nvSpPr>
        <p:spPr bwMode="auto">
          <a:xfrm>
            <a:off x="5700713" y="2754313"/>
            <a:ext cx="388937" cy="319087"/>
          </a:xfrm>
          <a:custGeom>
            <a:avLst/>
            <a:gdLst>
              <a:gd name="T0" fmla="*/ 2147483647 w 245"/>
              <a:gd name="T1" fmla="*/ 2147483647 h 201"/>
              <a:gd name="T2" fmla="*/ 2147483647 w 245"/>
              <a:gd name="T3" fmla="*/ 2147483647 h 201"/>
              <a:gd name="T4" fmla="*/ 2147483647 w 245"/>
              <a:gd name="T5" fmla="*/ 2147483647 h 201"/>
              <a:gd name="T6" fmla="*/ 2147483647 w 245"/>
              <a:gd name="T7" fmla="*/ 2147483647 h 201"/>
              <a:gd name="T8" fmla="*/ 2147483647 w 245"/>
              <a:gd name="T9" fmla="*/ 2147483647 h 201"/>
              <a:gd name="T10" fmla="*/ 2147483647 w 245"/>
              <a:gd name="T11" fmla="*/ 2147483647 h 201"/>
              <a:gd name="T12" fmla="*/ 2147483647 w 245"/>
              <a:gd name="T13" fmla="*/ 2147483647 h 201"/>
              <a:gd name="T14" fmla="*/ 0 60000 65536"/>
              <a:gd name="T15" fmla="*/ 0 60000 65536"/>
              <a:gd name="T16" fmla="*/ 0 60000 65536"/>
              <a:gd name="T17" fmla="*/ 0 60000 65536"/>
              <a:gd name="T18" fmla="*/ 0 60000 65536"/>
              <a:gd name="T19" fmla="*/ 0 60000 65536"/>
              <a:gd name="T20" fmla="*/ 0 60000 65536"/>
              <a:gd name="T21" fmla="*/ 0 w 245"/>
              <a:gd name="T22" fmla="*/ 0 h 201"/>
              <a:gd name="T23" fmla="*/ 245 w 245"/>
              <a:gd name="T24" fmla="*/ 201 h 2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 h="201">
                <a:moveTo>
                  <a:pt x="9" y="21"/>
                </a:moveTo>
                <a:cubicBezTo>
                  <a:pt x="22" y="61"/>
                  <a:pt x="0" y="0"/>
                  <a:pt x="25" y="45"/>
                </a:cubicBezTo>
                <a:cubicBezTo>
                  <a:pt x="39" y="70"/>
                  <a:pt x="38" y="99"/>
                  <a:pt x="69" y="109"/>
                </a:cubicBezTo>
                <a:cubicBezTo>
                  <a:pt x="91" y="102"/>
                  <a:pt x="126" y="114"/>
                  <a:pt x="149" y="117"/>
                </a:cubicBezTo>
                <a:cubicBezTo>
                  <a:pt x="174" y="125"/>
                  <a:pt x="199" y="131"/>
                  <a:pt x="225" y="137"/>
                </a:cubicBezTo>
                <a:cubicBezTo>
                  <a:pt x="243" y="165"/>
                  <a:pt x="238" y="152"/>
                  <a:pt x="245" y="173"/>
                </a:cubicBezTo>
                <a:cubicBezTo>
                  <a:pt x="241" y="198"/>
                  <a:pt x="241" y="189"/>
                  <a:pt x="241" y="201"/>
                </a:cubicBezTo>
              </a:path>
            </a:pathLst>
          </a:custGeom>
          <a:noFill/>
          <a:ln w="31750">
            <a:solidFill>
              <a:srgbClr val="00FF00"/>
            </a:solidFill>
            <a:round/>
            <a:headEnd/>
            <a:tailEnd/>
          </a:ln>
          <a:effectLst>
            <a:prstShdw prst="shdw17" dist="17961" dir="2700000">
              <a:srgbClr val="009900"/>
            </a:prstShdw>
          </a:effectLst>
        </p:spPr>
        <p:txBody>
          <a:bodyPr lIns="82136" tIns="41064" rIns="82136" bIns="41064">
            <a:spAutoFit/>
          </a:bodyPr>
          <a:lstStyle/>
          <a:p>
            <a:endParaRPr lang="th-TH" sz="3200" b="1" i="1" smtClean="0">
              <a:solidFill>
                <a:srgbClr val="000000"/>
              </a:solidFill>
              <a:latin typeface="Times New Roman" pitchFamily="18" charset="0"/>
              <a:cs typeface="Calibri" pitchFamily="34" charset="0"/>
            </a:endParaRPr>
          </a:p>
        </p:txBody>
      </p:sp>
      <p:sp>
        <p:nvSpPr>
          <p:cNvPr id="19543" name="Freeform 139"/>
          <p:cNvSpPr>
            <a:spLocks/>
          </p:cNvSpPr>
          <p:nvPr/>
        </p:nvSpPr>
        <p:spPr bwMode="auto">
          <a:xfrm>
            <a:off x="4679950" y="2952750"/>
            <a:ext cx="704850" cy="107950"/>
          </a:xfrm>
          <a:custGeom>
            <a:avLst/>
            <a:gdLst>
              <a:gd name="T0" fmla="*/ 0 w 444"/>
              <a:gd name="T1" fmla="*/ 0 h 68"/>
              <a:gd name="T2" fmla="*/ 2147483647 w 444"/>
              <a:gd name="T3" fmla="*/ 2147483647 h 68"/>
              <a:gd name="T4" fmla="*/ 2147483647 w 444"/>
              <a:gd name="T5" fmla="*/ 2147483647 h 68"/>
              <a:gd name="T6" fmla="*/ 2147483647 w 444"/>
              <a:gd name="T7" fmla="*/ 2147483647 h 68"/>
              <a:gd name="T8" fmla="*/ 2147483647 w 444"/>
              <a:gd name="T9" fmla="*/ 2147483647 h 68"/>
              <a:gd name="T10" fmla="*/ 2147483647 w 444"/>
              <a:gd name="T11" fmla="*/ 2147483647 h 68"/>
              <a:gd name="T12" fmla="*/ 2147483647 w 444"/>
              <a:gd name="T13" fmla="*/ 2147483647 h 68"/>
              <a:gd name="T14" fmla="*/ 2147483647 w 444"/>
              <a:gd name="T15" fmla="*/ 2147483647 h 68"/>
              <a:gd name="T16" fmla="*/ 2147483647 w 444"/>
              <a:gd name="T17" fmla="*/ 2147483647 h 68"/>
              <a:gd name="T18" fmla="*/ 2147483647 w 444"/>
              <a:gd name="T19" fmla="*/ 2147483647 h 68"/>
              <a:gd name="T20" fmla="*/ 2147483647 w 444"/>
              <a:gd name="T21" fmla="*/ 2147483647 h 68"/>
              <a:gd name="T22" fmla="*/ 2147483647 w 444"/>
              <a:gd name="T23" fmla="*/ 2147483647 h 68"/>
              <a:gd name="T24" fmla="*/ 2147483647 w 444"/>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4"/>
              <a:gd name="T40" fmla="*/ 0 h 68"/>
              <a:gd name="T41" fmla="*/ 444 w 444"/>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4" h="68">
                <a:moveTo>
                  <a:pt x="0" y="0"/>
                </a:moveTo>
                <a:cubicBezTo>
                  <a:pt x="11" y="33"/>
                  <a:pt x="5" y="44"/>
                  <a:pt x="44" y="52"/>
                </a:cubicBezTo>
                <a:cubicBezTo>
                  <a:pt x="57" y="51"/>
                  <a:pt x="71" y="47"/>
                  <a:pt x="84" y="48"/>
                </a:cubicBezTo>
                <a:cubicBezTo>
                  <a:pt x="122" y="51"/>
                  <a:pt x="72" y="64"/>
                  <a:pt x="108" y="52"/>
                </a:cubicBezTo>
                <a:cubicBezTo>
                  <a:pt x="143" y="17"/>
                  <a:pt x="97" y="68"/>
                  <a:pt x="124" y="20"/>
                </a:cubicBezTo>
                <a:cubicBezTo>
                  <a:pt x="131" y="9"/>
                  <a:pt x="160" y="4"/>
                  <a:pt x="160" y="4"/>
                </a:cubicBezTo>
                <a:cubicBezTo>
                  <a:pt x="180" y="8"/>
                  <a:pt x="200" y="15"/>
                  <a:pt x="220" y="20"/>
                </a:cubicBezTo>
                <a:cubicBezTo>
                  <a:pt x="234" y="29"/>
                  <a:pt x="248" y="31"/>
                  <a:pt x="264" y="36"/>
                </a:cubicBezTo>
                <a:cubicBezTo>
                  <a:pt x="294" y="16"/>
                  <a:pt x="271" y="15"/>
                  <a:pt x="320" y="20"/>
                </a:cubicBezTo>
                <a:cubicBezTo>
                  <a:pt x="343" y="28"/>
                  <a:pt x="329" y="21"/>
                  <a:pt x="356" y="48"/>
                </a:cubicBezTo>
                <a:cubicBezTo>
                  <a:pt x="362" y="54"/>
                  <a:pt x="380" y="56"/>
                  <a:pt x="380" y="56"/>
                </a:cubicBezTo>
                <a:cubicBezTo>
                  <a:pt x="426" y="41"/>
                  <a:pt x="381" y="52"/>
                  <a:pt x="440" y="52"/>
                </a:cubicBezTo>
                <a:cubicBezTo>
                  <a:pt x="442" y="52"/>
                  <a:pt x="443" y="49"/>
                  <a:pt x="444" y="48"/>
                </a:cubicBezTo>
              </a:path>
            </a:pathLst>
          </a:custGeom>
          <a:noFill/>
          <a:ln w="31750">
            <a:solidFill>
              <a:srgbClr val="00FF00"/>
            </a:solidFill>
            <a:round/>
            <a:headEnd/>
            <a:tailEnd/>
          </a:ln>
          <a:effectLst>
            <a:prstShdw prst="shdw17" dist="17961" dir="2700000">
              <a:srgbClr val="009900"/>
            </a:prstShdw>
          </a:effectLst>
        </p:spPr>
        <p:txBody>
          <a:bodyPr lIns="82136" tIns="41064" rIns="82136" bIns="41064">
            <a:spAutoFit/>
          </a:bodyPr>
          <a:lstStyle/>
          <a:p>
            <a:endParaRPr lang="th-TH" sz="3200" b="1" i="1" smtClean="0">
              <a:solidFill>
                <a:srgbClr val="000000"/>
              </a:solidFill>
              <a:latin typeface="Times New Roman" pitchFamily="18" charset="0"/>
              <a:cs typeface="Calibri" pitchFamily="34" charset="0"/>
            </a:endParaRPr>
          </a:p>
        </p:txBody>
      </p:sp>
      <p:sp>
        <p:nvSpPr>
          <p:cNvPr id="19544" name="AutoShape 169"/>
          <p:cNvSpPr>
            <a:spLocks noChangeArrowheads="1"/>
          </p:cNvSpPr>
          <p:nvPr/>
        </p:nvSpPr>
        <p:spPr bwMode="auto">
          <a:xfrm flipV="1">
            <a:off x="4429125" y="4714875"/>
            <a:ext cx="142875" cy="285750"/>
          </a:xfrm>
          <a:prstGeom prst="upArrow">
            <a:avLst>
              <a:gd name="adj1" fmla="val 50000"/>
              <a:gd name="adj2" fmla="val 50000"/>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45" name="AutoShape 169"/>
          <p:cNvSpPr>
            <a:spLocks noChangeArrowheads="1"/>
          </p:cNvSpPr>
          <p:nvPr/>
        </p:nvSpPr>
        <p:spPr bwMode="auto">
          <a:xfrm rot="10800000" flipV="1">
            <a:off x="2786063" y="5000625"/>
            <a:ext cx="142875" cy="285750"/>
          </a:xfrm>
          <a:prstGeom prst="upArrow">
            <a:avLst>
              <a:gd name="adj1" fmla="val 50000"/>
              <a:gd name="adj2" fmla="val 49648"/>
            </a:avLst>
          </a:prstGeom>
          <a:solidFill>
            <a:srgbClr val="FFFF00"/>
          </a:solidFill>
          <a:ln w="9525">
            <a:solidFill>
              <a:schemeClr val="tx1"/>
            </a:solidFill>
            <a:miter lim="800000"/>
            <a:headEnd/>
            <a:tailEnd/>
          </a:ln>
        </p:spPr>
        <p:txBody>
          <a:bodyPr rot="10800000" vert="eaVert" wrap="none" lIns="91373" tIns="45688" rIns="91373" bIns="45688" anchor="ctr"/>
          <a:lstStyle/>
          <a:p>
            <a:endParaRPr lang="th-TH" smtClean="0">
              <a:solidFill>
                <a:srgbClr val="0000FF"/>
              </a:solidFill>
              <a:latin typeface="Times New Roman" pitchFamily="18" charset="0"/>
            </a:endParaRPr>
          </a:p>
        </p:txBody>
      </p:sp>
      <p:sp>
        <p:nvSpPr>
          <p:cNvPr id="19546" name="AutoShape 169"/>
          <p:cNvSpPr>
            <a:spLocks noChangeArrowheads="1"/>
          </p:cNvSpPr>
          <p:nvPr/>
        </p:nvSpPr>
        <p:spPr bwMode="auto">
          <a:xfrm rot="10800000">
            <a:off x="2274888" y="1785938"/>
            <a:ext cx="153987" cy="285750"/>
          </a:xfrm>
          <a:prstGeom prst="upArrow">
            <a:avLst>
              <a:gd name="adj1" fmla="val 50000"/>
              <a:gd name="adj2" fmla="val 49596"/>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47" name="AutoShape 169"/>
          <p:cNvSpPr>
            <a:spLocks noChangeArrowheads="1"/>
          </p:cNvSpPr>
          <p:nvPr/>
        </p:nvSpPr>
        <p:spPr bwMode="auto">
          <a:xfrm rot="10800000">
            <a:off x="7489825" y="1320800"/>
            <a:ext cx="153988" cy="285750"/>
          </a:xfrm>
          <a:prstGeom prst="upArrow">
            <a:avLst>
              <a:gd name="adj1" fmla="val 50000"/>
              <a:gd name="adj2" fmla="val 50575"/>
            </a:avLst>
          </a:prstGeom>
          <a:solidFill>
            <a:srgbClr val="FF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48" name="AutoShape 169"/>
          <p:cNvSpPr>
            <a:spLocks noChangeArrowheads="1"/>
          </p:cNvSpPr>
          <p:nvPr/>
        </p:nvSpPr>
        <p:spPr bwMode="auto">
          <a:xfrm rot="10800000">
            <a:off x="8643938" y="3000375"/>
            <a:ext cx="142875" cy="285750"/>
          </a:xfrm>
          <a:prstGeom prst="upArrow">
            <a:avLst>
              <a:gd name="adj1" fmla="val 50000"/>
              <a:gd name="adj2" fmla="val 51046"/>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49" name="AutoShape 169"/>
          <p:cNvSpPr>
            <a:spLocks noChangeArrowheads="1"/>
          </p:cNvSpPr>
          <p:nvPr/>
        </p:nvSpPr>
        <p:spPr bwMode="auto">
          <a:xfrm rot="10800000" flipV="1">
            <a:off x="8143875" y="2286000"/>
            <a:ext cx="142875" cy="285750"/>
          </a:xfrm>
          <a:prstGeom prst="upArrow">
            <a:avLst>
              <a:gd name="adj1" fmla="val 50000"/>
              <a:gd name="adj2" fmla="val 50972"/>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50" name="AutoShape 169"/>
          <p:cNvSpPr>
            <a:spLocks noChangeArrowheads="1"/>
          </p:cNvSpPr>
          <p:nvPr/>
        </p:nvSpPr>
        <p:spPr bwMode="auto">
          <a:xfrm rot="10800000">
            <a:off x="5429250" y="2214563"/>
            <a:ext cx="142875" cy="285750"/>
          </a:xfrm>
          <a:prstGeom prst="upArrow">
            <a:avLst>
              <a:gd name="adj1" fmla="val 50000"/>
              <a:gd name="adj2" fmla="val 50028"/>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51" name="AutoShape 169"/>
          <p:cNvSpPr>
            <a:spLocks noChangeArrowheads="1"/>
          </p:cNvSpPr>
          <p:nvPr/>
        </p:nvSpPr>
        <p:spPr bwMode="auto">
          <a:xfrm flipV="1">
            <a:off x="6000750" y="4071938"/>
            <a:ext cx="142875" cy="285750"/>
          </a:xfrm>
          <a:prstGeom prst="upArrow">
            <a:avLst>
              <a:gd name="adj1" fmla="val 50000"/>
              <a:gd name="adj2" fmla="val 49157"/>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52" name="AutoShape 169"/>
          <p:cNvSpPr>
            <a:spLocks noChangeArrowheads="1"/>
          </p:cNvSpPr>
          <p:nvPr/>
        </p:nvSpPr>
        <p:spPr bwMode="auto">
          <a:xfrm flipV="1">
            <a:off x="6357938" y="3429000"/>
            <a:ext cx="142875" cy="285750"/>
          </a:xfrm>
          <a:prstGeom prst="upArrow">
            <a:avLst>
              <a:gd name="adj1" fmla="val 50000"/>
              <a:gd name="adj2" fmla="val 50046"/>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53" name="AutoShape 169"/>
          <p:cNvSpPr>
            <a:spLocks noChangeArrowheads="1"/>
          </p:cNvSpPr>
          <p:nvPr/>
        </p:nvSpPr>
        <p:spPr bwMode="auto">
          <a:xfrm rot="10800000">
            <a:off x="7508875" y="2000250"/>
            <a:ext cx="134938" cy="285750"/>
          </a:xfrm>
          <a:prstGeom prst="upArrow">
            <a:avLst>
              <a:gd name="adj1" fmla="val 50000"/>
              <a:gd name="adj2" fmla="val 50961"/>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54" name="AutoShape 169"/>
          <p:cNvSpPr>
            <a:spLocks noChangeArrowheads="1"/>
          </p:cNvSpPr>
          <p:nvPr/>
        </p:nvSpPr>
        <p:spPr bwMode="auto">
          <a:xfrm flipV="1">
            <a:off x="6572250" y="3643313"/>
            <a:ext cx="142875" cy="285750"/>
          </a:xfrm>
          <a:prstGeom prst="upArrow">
            <a:avLst>
              <a:gd name="adj1" fmla="val 50000"/>
              <a:gd name="adj2" fmla="val 50185"/>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55" name="AutoShape 169"/>
          <p:cNvSpPr>
            <a:spLocks noChangeArrowheads="1"/>
          </p:cNvSpPr>
          <p:nvPr/>
        </p:nvSpPr>
        <p:spPr bwMode="auto">
          <a:xfrm rot="10800000">
            <a:off x="4714875" y="2143125"/>
            <a:ext cx="142875" cy="285750"/>
          </a:xfrm>
          <a:prstGeom prst="upArrow">
            <a:avLst>
              <a:gd name="adj1" fmla="val 50000"/>
              <a:gd name="adj2" fmla="val 50000"/>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56" name="AutoShape 169"/>
          <p:cNvSpPr>
            <a:spLocks noChangeArrowheads="1"/>
          </p:cNvSpPr>
          <p:nvPr/>
        </p:nvSpPr>
        <p:spPr bwMode="auto">
          <a:xfrm flipV="1">
            <a:off x="5500688" y="3857625"/>
            <a:ext cx="142875" cy="285750"/>
          </a:xfrm>
          <a:prstGeom prst="upArrow">
            <a:avLst>
              <a:gd name="adj1" fmla="val 50000"/>
              <a:gd name="adj2" fmla="val 50028"/>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57" name="AutoShape 169"/>
          <p:cNvSpPr>
            <a:spLocks noChangeArrowheads="1"/>
          </p:cNvSpPr>
          <p:nvPr/>
        </p:nvSpPr>
        <p:spPr bwMode="auto">
          <a:xfrm flipV="1">
            <a:off x="6357938" y="3929063"/>
            <a:ext cx="142875" cy="285750"/>
          </a:xfrm>
          <a:prstGeom prst="upArrow">
            <a:avLst>
              <a:gd name="adj1" fmla="val 50000"/>
              <a:gd name="adj2" fmla="val 49231"/>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58" name="AutoShape 169"/>
          <p:cNvSpPr>
            <a:spLocks noChangeArrowheads="1"/>
          </p:cNvSpPr>
          <p:nvPr/>
        </p:nvSpPr>
        <p:spPr bwMode="auto">
          <a:xfrm flipV="1">
            <a:off x="6786563" y="4143375"/>
            <a:ext cx="142875" cy="285750"/>
          </a:xfrm>
          <a:prstGeom prst="upArrow">
            <a:avLst>
              <a:gd name="adj1" fmla="val 50000"/>
              <a:gd name="adj2" fmla="val 49537"/>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59" name="AutoShape 169"/>
          <p:cNvSpPr>
            <a:spLocks noChangeArrowheads="1"/>
          </p:cNvSpPr>
          <p:nvPr/>
        </p:nvSpPr>
        <p:spPr bwMode="auto">
          <a:xfrm flipV="1">
            <a:off x="5214938" y="6000750"/>
            <a:ext cx="142875" cy="285750"/>
          </a:xfrm>
          <a:prstGeom prst="upArrow">
            <a:avLst>
              <a:gd name="adj1" fmla="val 50000"/>
              <a:gd name="adj2" fmla="val 50009"/>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60" name="AutoShape 169"/>
          <p:cNvSpPr>
            <a:spLocks noChangeArrowheads="1"/>
          </p:cNvSpPr>
          <p:nvPr/>
        </p:nvSpPr>
        <p:spPr bwMode="auto">
          <a:xfrm rot="10800000">
            <a:off x="3143250" y="2357438"/>
            <a:ext cx="142875" cy="285750"/>
          </a:xfrm>
          <a:prstGeom prst="upArrow">
            <a:avLst>
              <a:gd name="adj1" fmla="val 50000"/>
              <a:gd name="adj2" fmla="val 49630"/>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61" name="AutoShape 169"/>
          <p:cNvSpPr>
            <a:spLocks noChangeArrowheads="1"/>
          </p:cNvSpPr>
          <p:nvPr/>
        </p:nvSpPr>
        <p:spPr bwMode="auto">
          <a:xfrm>
            <a:off x="7429500" y="3857625"/>
            <a:ext cx="142875" cy="285750"/>
          </a:xfrm>
          <a:prstGeom prst="upArrow">
            <a:avLst>
              <a:gd name="adj1" fmla="val 50000"/>
              <a:gd name="adj2" fmla="val 49417"/>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62" name="AutoShape 169"/>
          <p:cNvSpPr>
            <a:spLocks noChangeArrowheads="1"/>
          </p:cNvSpPr>
          <p:nvPr/>
        </p:nvSpPr>
        <p:spPr bwMode="auto">
          <a:xfrm flipV="1">
            <a:off x="4929188" y="5429250"/>
            <a:ext cx="142875" cy="285750"/>
          </a:xfrm>
          <a:prstGeom prst="upArrow">
            <a:avLst>
              <a:gd name="adj1" fmla="val 50000"/>
              <a:gd name="adj2" fmla="val 49241"/>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63" name="AutoShape 169"/>
          <p:cNvSpPr>
            <a:spLocks noChangeArrowheads="1"/>
          </p:cNvSpPr>
          <p:nvPr/>
        </p:nvSpPr>
        <p:spPr bwMode="auto">
          <a:xfrm rot="10800000">
            <a:off x="2428875" y="4643438"/>
            <a:ext cx="142875" cy="285750"/>
          </a:xfrm>
          <a:prstGeom prst="upArrow">
            <a:avLst>
              <a:gd name="adj1" fmla="val 50000"/>
              <a:gd name="adj2" fmla="val 49593"/>
            </a:avLst>
          </a:prstGeom>
          <a:solidFill>
            <a:srgbClr val="FFFF00"/>
          </a:solidFill>
          <a:ln w="9525">
            <a:solidFill>
              <a:schemeClr val="tx1"/>
            </a:solidFill>
            <a:miter lim="800000"/>
            <a:headEnd/>
            <a:tailEnd/>
          </a:ln>
        </p:spPr>
        <p:txBody>
          <a:bodyPr rot="10800000" vert="eaVert" wrap="none" lIns="91373" tIns="45688" rIns="91373" bIns="45688" anchor="ctr"/>
          <a:lstStyle/>
          <a:p>
            <a:endParaRPr lang="th-TH" smtClean="0">
              <a:solidFill>
                <a:srgbClr val="0000FF"/>
              </a:solidFill>
              <a:latin typeface="Times New Roman" pitchFamily="18" charset="0"/>
            </a:endParaRPr>
          </a:p>
        </p:txBody>
      </p:sp>
      <p:grpSp>
        <p:nvGrpSpPr>
          <p:cNvPr id="5" name="Group 130"/>
          <p:cNvGrpSpPr>
            <a:grpSpLocks/>
          </p:cNvGrpSpPr>
          <p:nvPr/>
        </p:nvGrpSpPr>
        <p:grpSpPr bwMode="auto">
          <a:xfrm>
            <a:off x="2616200" y="714375"/>
            <a:ext cx="1246188" cy="4775200"/>
            <a:chOff x="2616200" y="714356"/>
            <a:chExt cx="1246188" cy="4775219"/>
          </a:xfrm>
        </p:grpSpPr>
        <p:grpSp>
          <p:nvGrpSpPr>
            <p:cNvPr id="6" name="Group 88"/>
            <p:cNvGrpSpPr>
              <a:grpSpLocks/>
            </p:cNvGrpSpPr>
            <p:nvPr/>
          </p:nvGrpSpPr>
          <p:grpSpPr bwMode="auto">
            <a:xfrm>
              <a:off x="2616200" y="1314450"/>
              <a:ext cx="1246188" cy="4175125"/>
              <a:chOff x="1648" y="828"/>
              <a:chExt cx="785" cy="2630"/>
            </a:xfrm>
          </p:grpSpPr>
          <p:sp>
            <p:nvSpPr>
              <p:cNvPr id="19571" name="Freeform 89"/>
              <p:cNvSpPr>
                <a:spLocks/>
              </p:cNvSpPr>
              <p:nvPr/>
            </p:nvSpPr>
            <p:spPr bwMode="auto">
              <a:xfrm>
                <a:off x="1648" y="828"/>
                <a:ext cx="322" cy="1323"/>
              </a:xfrm>
              <a:custGeom>
                <a:avLst/>
                <a:gdLst>
                  <a:gd name="T0" fmla="*/ 275 w 322"/>
                  <a:gd name="T1" fmla="*/ 0 h 1323"/>
                  <a:gd name="T2" fmla="*/ 284 w 322"/>
                  <a:gd name="T3" fmla="*/ 72 h 1323"/>
                  <a:gd name="T4" fmla="*/ 317 w 322"/>
                  <a:gd name="T5" fmla="*/ 105 h 1323"/>
                  <a:gd name="T6" fmla="*/ 278 w 322"/>
                  <a:gd name="T7" fmla="*/ 153 h 1323"/>
                  <a:gd name="T8" fmla="*/ 245 w 322"/>
                  <a:gd name="T9" fmla="*/ 180 h 1323"/>
                  <a:gd name="T10" fmla="*/ 242 w 322"/>
                  <a:gd name="T11" fmla="*/ 201 h 1323"/>
                  <a:gd name="T12" fmla="*/ 266 w 322"/>
                  <a:gd name="T13" fmla="*/ 225 h 1323"/>
                  <a:gd name="T14" fmla="*/ 278 w 322"/>
                  <a:gd name="T15" fmla="*/ 303 h 1323"/>
                  <a:gd name="T16" fmla="*/ 257 w 322"/>
                  <a:gd name="T17" fmla="*/ 375 h 1323"/>
                  <a:gd name="T18" fmla="*/ 224 w 322"/>
                  <a:gd name="T19" fmla="*/ 396 h 1323"/>
                  <a:gd name="T20" fmla="*/ 146 w 322"/>
                  <a:gd name="T21" fmla="*/ 477 h 1323"/>
                  <a:gd name="T22" fmla="*/ 137 w 322"/>
                  <a:gd name="T23" fmla="*/ 507 h 1323"/>
                  <a:gd name="T24" fmla="*/ 140 w 322"/>
                  <a:gd name="T25" fmla="*/ 534 h 1323"/>
                  <a:gd name="T26" fmla="*/ 137 w 322"/>
                  <a:gd name="T27" fmla="*/ 594 h 1323"/>
                  <a:gd name="T28" fmla="*/ 95 w 322"/>
                  <a:gd name="T29" fmla="*/ 648 h 1323"/>
                  <a:gd name="T30" fmla="*/ 74 w 322"/>
                  <a:gd name="T31" fmla="*/ 726 h 1323"/>
                  <a:gd name="T32" fmla="*/ 65 w 322"/>
                  <a:gd name="T33" fmla="*/ 738 h 1323"/>
                  <a:gd name="T34" fmla="*/ 56 w 322"/>
                  <a:gd name="T35" fmla="*/ 747 h 1323"/>
                  <a:gd name="T36" fmla="*/ 44 w 322"/>
                  <a:gd name="T37" fmla="*/ 765 h 1323"/>
                  <a:gd name="T38" fmla="*/ 8 w 322"/>
                  <a:gd name="T39" fmla="*/ 864 h 1323"/>
                  <a:gd name="T40" fmla="*/ 5 w 322"/>
                  <a:gd name="T41" fmla="*/ 1032 h 1323"/>
                  <a:gd name="T42" fmla="*/ 26 w 322"/>
                  <a:gd name="T43" fmla="*/ 1059 h 1323"/>
                  <a:gd name="T44" fmla="*/ 74 w 322"/>
                  <a:gd name="T45" fmla="*/ 1122 h 1323"/>
                  <a:gd name="T46" fmla="*/ 188 w 322"/>
                  <a:gd name="T47" fmla="*/ 1197 h 1323"/>
                  <a:gd name="T48" fmla="*/ 230 w 322"/>
                  <a:gd name="T49" fmla="*/ 1218 h 1323"/>
                  <a:gd name="T50" fmla="*/ 251 w 322"/>
                  <a:gd name="T51" fmla="*/ 1245 h 1323"/>
                  <a:gd name="T52" fmla="*/ 275 w 322"/>
                  <a:gd name="T53" fmla="*/ 1323 h 13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2"/>
                  <a:gd name="T82" fmla="*/ 0 h 1323"/>
                  <a:gd name="T83" fmla="*/ 322 w 322"/>
                  <a:gd name="T84" fmla="*/ 1323 h 13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2" h="1323">
                    <a:moveTo>
                      <a:pt x="275" y="0"/>
                    </a:moveTo>
                    <a:cubicBezTo>
                      <a:pt x="270" y="24"/>
                      <a:pt x="261" y="56"/>
                      <a:pt x="284" y="72"/>
                    </a:cubicBezTo>
                    <a:cubicBezTo>
                      <a:pt x="293" y="85"/>
                      <a:pt x="304" y="96"/>
                      <a:pt x="317" y="105"/>
                    </a:cubicBezTo>
                    <a:cubicBezTo>
                      <a:pt x="322" y="121"/>
                      <a:pt x="294" y="145"/>
                      <a:pt x="278" y="153"/>
                    </a:cubicBezTo>
                    <a:cubicBezTo>
                      <a:pt x="271" y="164"/>
                      <a:pt x="257" y="174"/>
                      <a:pt x="245" y="180"/>
                    </a:cubicBezTo>
                    <a:cubicBezTo>
                      <a:pt x="231" y="201"/>
                      <a:pt x="226" y="196"/>
                      <a:pt x="242" y="201"/>
                    </a:cubicBezTo>
                    <a:cubicBezTo>
                      <a:pt x="249" y="211"/>
                      <a:pt x="256" y="218"/>
                      <a:pt x="266" y="225"/>
                    </a:cubicBezTo>
                    <a:cubicBezTo>
                      <a:pt x="280" y="246"/>
                      <a:pt x="276" y="278"/>
                      <a:pt x="278" y="303"/>
                    </a:cubicBezTo>
                    <a:cubicBezTo>
                      <a:pt x="276" y="337"/>
                      <a:pt x="286" y="360"/>
                      <a:pt x="257" y="375"/>
                    </a:cubicBezTo>
                    <a:cubicBezTo>
                      <a:pt x="250" y="386"/>
                      <a:pt x="237" y="392"/>
                      <a:pt x="224" y="396"/>
                    </a:cubicBezTo>
                    <a:cubicBezTo>
                      <a:pt x="194" y="419"/>
                      <a:pt x="177" y="456"/>
                      <a:pt x="146" y="477"/>
                    </a:cubicBezTo>
                    <a:cubicBezTo>
                      <a:pt x="139" y="499"/>
                      <a:pt x="142" y="489"/>
                      <a:pt x="137" y="507"/>
                    </a:cubicBezTo>
                    <a:cubicBezTo>
                      <a:pt x="138" y="516"/>
                      <a:pt x="140" y="525"/>
                      <a:pt x="140" y="534"/>
                    </a:cubicBezTo>
                    <a:cubicBezTo>
                      <a:pt x="140" y="554"/>
                      <a:pt x="139" y="574"/>
                      <a:pt x="137" y="594"/>
                    </a:cubicBezTo>
                    <a:cubicBezTo>
                      <a:pt x="135" y="613"/>
                      <a:pt x="106" y="632"/>
                      <a:pt x="95" y="648"/>
                    </a:cubicBezTo>
                    <a:cubicBezTo>
                      <a:pt x="88" y="675"/>
                      <a:pt x="105" y="716"/>
                      <a:pt x="74" y="726"/>
                    </a:cubicBezTo>
                    <a:cubicBezTo>
                      <a:pt x="71" y="730"/>
                      <a:pt x="68" y="734"/>
                      <a:pt x="65" y="738"/>
                    </a:cubicBezTo>
                    <a:cubicBezTo>
                      <a:pt x="62" y="741"/>
                      <a:pt x="59" y="744"/>
                      <a:pt x="56" y="747"/>
                    </a:cubicBezTo>
                    <a:cubicBezTo>
                      <a:pt x="52" y="753"/>
                      <a:pt x="44" y="765"/>
                      <a:pt x="44" y="765"/>
                    </a:cubicBezTo>
                    <a:cubicBezTo>
                      <a:pt x="36" y="859"/>
                      <a:pt x="49" y="823"/>
                      <a:pt x="8" y="864"/>
                    </a:cubicBezTo>
                    <a:cubicBezTo>
                      <a:pt x="6" y="922"/>
                      <a:pt x="0" y="974"/>
                      <a:pt x="5" y="1032"/>
                    </a:cubicBezTo>
                    <a:cubicBezTo>
                      <a:pt x="6" y="1043"/>
                      <a:pt x="26" y="1059"/>
                      <a:pt x="26" y="1059"/>
                    </a:cubicBezTo>
                    <a:cubicBezTo>
                      <a:pt x="31" y="1075"/>
                      <a:pt x="59" y="1115"/>
                      <a:pt x="74" y="1122"/>
                    </a:cubicBezTo>
                    <a:cubicBezTo>
                      <a:pt x="100" y="1161"/>
                      <a:pt x="147" y="1179"/>
                      <a:pt x="188" y="1197"/>
                    </a:cubicBezTo>
                    <a:cubicBezTo>
                      <a:pt x="203" y="1204"/>
                      <a:pt x="214" y="1214"/>
                      <a:pt x="230" y="1218"/>
                    </a:cubicBezTo>
                    <a:cubicBezTo>
                      <a:pt x="244" y="1240"/>
                      <a:pt x="237" y="1231"/>
                      <a:pt x="251" y="1245"/>
                    </a:cubicBezTo>
                    <a:cubicBezTo>
                      <a:pt x="260" y="1271"/>
                      <a:pt x="275" y="1295"/>
                      <a:pt x="275" y="1323"/>
                    </a:cubicBezTo>
                  </a:path>
                </a:pathLst>
              </a:custGeom>
              <a:noFill/>
              <a:ln w="44450">
                <a:solidFill>
                  <a:srgbClr val="00FF00"/>
                </a:solidFill>
                <a:round/>
                <a:headEnd/>
                <a:tailEnd/>
              </a:ln>
            </p:spPr>
            <p:txBody>
              <a:bodyPr lIns="91389" tIns="45695" rIns="91389" bIns="45695"/>
              <a:lstStyle/>
              <a:p>
                <a:endParaRPr lang="th-TH" sz="3200" b="1" i="1" smtClean="0">
                  <a:solidFill>
                    <a:srgbClr val="000000"/>
                  </a:solidFill>
                  <a:latin typeface="Times New Roman" pitchFamily="18" charset="0"/>
                  <a:cs typeface="Calibri" pitchFamily="34" charset="0"/>
                </a:endParaRPr>
              </a:p>
            </p:txBody>
          </p:sp>
          <p:sp>
            <p:nvSpPr>
              <p:cNvPr id="19572" name="Freeform 90"/>
              <p:cNvSpPr>
                <a:spLocks/>
              </p:cNvSpPr>
              <p:nvPr/>
            </p:nvSpPr>
            <p:spPr bwMode="auto">
              <a:xfrm>
                <a:off x="1918" y="2153"/>
                <a:ext cx="300" cy="494"/>
              </a:xfrm>
              <a:custGeom>
                <a:avLst/>
                <a:gdLst>
                  <a:gd name="T0" fmla="*/ 0 w 300"/>
                  <a:gd name="T1" fmla="*/ 0 h 494"/>
                  <a:gd name="T2" fmla="*/ 50 w 300"/>
                  <a:gd name="T3" fmla="*/ 9 h 494"/>
                  <a:gd name="T4" fmla="*/ 69 w 300"/>
                  <a:gd name="T5" fmla="*/ 31 h 494"/>
                  <a:gd name="T6" fmla="*/ 86 w 300"/>
                  <a:gd name="T7" fmla="*/ 57 h 494"/>
                  <a:gd name="T8" fmla="*/ 110 w 300"/>
                  <a:gd name="T9" fmla="*/ 86 h 494"/>
                  <a:gd name="T10" fmla="*/ 144 w 300"/>
                  <a:gd name="T11" fmla="*/ 137 h 494"/>
                  <a:gd name="T12" fmla="*/ 163 w 300"/>
                  <a:gd name="T13" fmla="*/ 168 h 494"/>
                  <a:gd name="T14" fmla="*/ 252 w 300"/>
                  <a:gd name="T15" fmla="*/ 252 h 494"/>
                  <a:gd name="T16" fmla="*/ 276 w 300"/>
                  <a:gd name="T17" fmla="*/ 273 h 494"/>
                  <a:gd name="T18" fmla="*/ 285 w 300"/>
                  <a:gd name="T19" fmla="*/ 314 h 494"/>
                  <a:gd name="T20" fmla="*/ 292 w 300"/>
                  <a:gd name="T21" fmla="*/ 446 h 494"/>
                  <a:gd name="T22" fmla="*/ 300 w 300"/>
                  <a:gd name="T23" fmla="*/ 494 h 4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0"/>
                  <a:gd name="T37" fmla="*/ 0 h 494"/>
                  <a:gd name="T38" fmla="*/ 300 w 300"/>
                  <a:gd name="T39" fmla="*/ 494 h 4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0" h="494">
                    <a:moveTo>
                      <a:pt x="0" y="0"/>
                    </a:moveTo>
                    <a:cubicBezTo>
                      <a:pt x="15" y="11"/>
                      <a:pt x="33" y="4"/>
                      <a:pt x="50" y="9"/>
                    </a:cubicBezTo>
                    <a:cubicBezTo>
                      <a:pt x="56" y="16"/>
                      <a:pt x="62" y="24"/>
                      <a:pt x="69" y="31"/>
                    </a:cubicBezTo>
                    <a:cubicBezTo>
                      <a:pt x="73" y="41"/>
                      <a:pt x="76" y="52"/>
                      <a:pt x="86" y="57"/>
                    </a:cubicBezTo>
                    <a:cubicBezTo>
                      <a:pt x="89" y="69"/>
                      <a:pt x="100" y="79"/>
                      <a:pt x="110" y="86"/>
                    </a:cubicBezTo>
                    <a:cubicBezTo>
                      <a:pt x="116" y="107"/>
                      <a:pt x="133" y="119"/>
                      <a:pt x="144" y="137"/>
                    </a:cubicBezTo>
                    <a:cubicBezTo>
                      <a:pt x="147" y="149"/>
                      <a:pt x="156" y="157"/>
                      <a:pt x="163" y="168"/>
                    </a:cubicBezTo>
                    <a:cubicBezTo>
                      <a:pt x="184" y="202"/>
                      <a:pt x="213" y="238"/>
                      <a:pt x="252" y="252"/>
                    </a:cubicBezTo>
                    <a:cubicBezTo>
                      <a:pt x="271" y="266"/>
                      <a:pt x="264" y="259"/>
                      <a:pt x="276" y="273"/>
                    </a:cubicBezTo>
                    <a:cubicBezTo>
                      <a:pt x="281" y="286"/>
                      <a:pt x="285" y="314"/>
                      <a:pt x="285" y="314"/>
                    </a:cubicBezTo>
                    <a:cubicBezTo>
                      <a:pt x="287" y="358"/>
                      <a:pt x="287" y="402"/>
                      <a:pt x="292" y="446"/>
                    </a:cubicBezTo>
                    <a:cubicBezTo>
                      <a:pt x="294" y="462"/>
                      <a:pt x="300" y="478"/>
                      <a:pt x="300" y="494"/>
                    </a:cubicBezTo>
                  </a:path>
                </a:pathLst>
              </a:custGeom>
              <a:noFill/>
              <a:ln w="44450">
                <a:solidFill>
                  <a:srgbClr val="FFFF00"/>
                </a:solidFill>
                <a:round/>
                <a:headEnd/>
                <a:tailEnd/>
              </a:ln>
            </p:spPr>
            <p:txBody>
              <a:bodyPr lIns="91389" tIns="45695" rIns="91389" bIns="45695"/>
              <a:lstStyle/>
              <a:p>
                <a:endParaRPr lang="th-TH" sz="3200" b="1" i="1" smtClean="0">
                  <a:solidFill>
                    <a:srgbClr val="000000"/>
                  </a:solidFill>
                  <a:latin typeface="Times New Roman" pitchFamily="18" charset="0"/>
                  <a:cs typeface="Calibri" pitchFamily="34" charset="0"/>
                </a:endParaRPr>
              </a:p>
            </p:txBody>
          </p:sp>
          <p:sp>
            <p:nvSpPr>
              <p:cNvPr id="19573" name="Freeform 91"/>
              <p:cNvSpPr>
                <a:spLocks/>
              </p:cNvSpPr>
              <p:nvPr/>
            </p:nvSpPr>
            <p:spPr bwMode="auto">
              <a:xfrm>
                <a:off x="2215" y="2642"/>
                <a:ext cx="218" cy="816"/>
              </a:xfrm>
              <a:custGeom>
                <a:avLst/>
                <a:gdLst>
                  <a:gd name="T0" fmla="*/ 0 w 218"/>
                  <a:gd name="T1" fmla="*/ 0 h 816"/>
                  <a:gd name="T2" fmla="*/ 27 w 218"/>
                  <a:gd name="T3" fmla="*/ 48 h 816"/>
                  <a:gd name="T4" fmla="*/ 82 w 218"/>
                  <a:gd name="T5" fmla="*/ 156 h 816"/>
                  <a:gd name="T6" fmla="*/ 111 w 218"/>
                  <a:gd name="T7" fmla="*/ 221 h 816"/>
                  <a:gd name="T8" fmla="*/ 123 w 218"/>
                  <a:gd name="T9" fmla="*/ 250 h 816"/>
                  <a:gd name="T10" fmla="*/ 130 w 218"/>
                  <a:gd name="T11" fmla="*/ 291 h 816"/>
                  <a:gd name="T12" fmla="*/ 166 w 218"/>
                  <a:gd name="T13" fmla="*/ 389 h 816"/>
                  <a:gd name="T14" fmla="*/ 173 w 218"/>
                  <a:gd name="T15" fmla="*/ 442 h 816"/>
                  <a:gd name="T16" fmla="*/ 166 w 218"/>
                  <a:gd name="T17" fmla="*/ 567 h 816"/>
                  <a:gd name="T18" fmla="*/ 211 w 218"/>
                  <a:gd name="T19" fmla="*/ 768 h 816"/>
                  <a:gd name="T20" fmla="*/ 207 w 218"/>
                  <a:gd name="T21" fmla="*/ 816 h 8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
                  <a:gd name="T34" fmla="*/ 0 h 816"/>
                  <a:gd name="T35" fmla="*/ 218 w 218"/>
                  <a:gd name="T36" fmla="*/ 816 h 8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 h="816">
                    <a:moveTo>
                      <a:pt x="0" y="0"/>
                    </a:moveTo>
                    <a:cubicBezTo>
                      <a:pt x="8" y="17"/>
                      <a:pt x="20" y="31"/>
                      <a:pt x="27" y="48"/>
                    </a:cubicBezTo>
                    <a:cubicBezTo>
                      <a:pt x="34" y="85"/>
                      <a:pt x="60" y="125"/>
                      <a:pt x="82" y="156"/>
                    </a:cubicBezTo>
                    <a:cubicBezTo>
                      <a:pt x="86" y="176"/>
                      <a:pt x="93" y="212"/>
                      <a:pt x="111" y="221"/>
                    </a:cubicBezTo>
                    <a:cubicBezTo>
                      <a:pt x="115" y="231"/>
                      <a:pt x="120" y="240"/>
                      <a:pt x="123" y="250"/>
                    </a:cubicBezTo>
                    <a:cubicBezTo>
                      <a:pt x="128" y="283"/>
                      <a:pt x="125" y="270"/>
                      <a:pt x="130" y="291"/>
                    </a:cubicBezTo>
                    <a:cubicBezTo>
                      <a:pt x="133" y="324"/>
                      <a:pt x="147" y="362"/>
                      <a:pt x="166" y="389"/>
                    </a:cubicBezTo>
                    <a:cubicBezTo>
                      <a:pt x="172" y="410"/>
                      <a:pt x="171" y="413"/>
                      <a:pt x="173" y="442"/>
                    </a:cubicBezTo>
                    <a:cubicBezTo>
                      <a:pt x="171" y="536"/>
                      <a:pt x="176" y="518"/>
                      <a:pt x="166" y="567"/>
                    </a:cubicBezTo>
                    <a:cubicBezTo>
                      <a:pt x="160" y="645"/>
                      <a:pt x="133" y="733"/>
                      <a:pt x="211" y="768"/>
                    </a:cubicBezTo>
                    <a:cubicBezTo>
                      <a:pt x="218" y="780"/>
                      <a:pt x="218" y="816"/>
                      <a:pt x="207" y="816"/>
                    </a:cubicBezTo>
                  </a:path>
                </a:pathLst>
              </a:custGeom>
              <a:noFill/>
              <a:ln w="44450">
                <a:solidFill>
                  <a:srgbClr val="FFFF00"/>
                </a:solidFill>
                <a:round/>
                <a:headEnd/>
                <a:tailEnd/>
              </a:ln>
            </p:spPr>
            <p:txBody>
              <a:bodyPr lIns="91389" tIns="45695" rIns="91389" bIns="45695"/>
              <a:lstStyle/>
              <a:p>
                <a:endParaRPr lang="th-TH" sz="3200" b="1" i="1" smtClean="0">
                  <a:solidFill>
                    <a:srgbClr val="000000"/>
                  </a:solidFill>
                  <a:latin typeface="Times New Roman" pitchFamily="18" charset="0"/>
                  <a:cs typeface="Calibri" pitchFamily="34" charset="0"/>
                </a:endParaRPr>
              </a:p>
            </p:txBody>
          </p:sp>
        </p:grpSp>
        <p:sp>
          <p:nvSpPr>
            <p:cNvPr id="129" name="Freeform 128"/>
            <p:cNvSpPr/>
            <p:nvPr/>
          </p:nvSpPr>
          <p:spPr>
            <a:xfrm>
              <a:off x="3044825" y="714356"/>
              <a:ext cx="249238" cy="604840"/>
            </a:xfrm>
            <a:custGeom>
              <a:avLst/>
              <a:gdLst>
                <a:gd name="connsiteX0" fmla="*/ 198407 w 198407"/>
                <a:gd name="connsiteY0" fmla="*/ 0 h 552090"/>
                <a:gd name="connsiteX1" fmla="*/ 146649 w 198407"/>
                <a:gd name="connsiteY1" fmla="*/ 25879 h 552090"/>
                <a:gd name="connsiteX2" fmla="*/ 129396 w 198407"/>
                <a:gd name="connsiteY2" fmla="*/ 94890 h 552090"/>
                <a:gd name="connsiteX3" fmla="*/ 120770 w 198407"/>
                <a:gd name="connsiteY3" fmla="*/ 120769 h 552090"/>
                <a:gd name="connsiteX4" fmla="*/ 69011 w 198407"/>
                <a:gd name="connsiteY4" fmla="*/ 155275 h 552090"/>
                <a:gd name="connsiteX5" fmla="*/ 43132 w 198407"/>
                <a:gd name="connsiteY5" fmla="*/ 181154 h 552090"/>
                <a:gd name="connsiteX6" fmla="*/ 34505 w 198407"/>
                <a:gd name="connsiteY6" fmla="*/ 215660 h 552090"/>
                <a:gd name="connsiteX7" fmla="*/ 17253 w 198407"/>
                <a:gd name="connsiteY7" fmla="*/ 241539 h 552090"/>
                <a:gd name="connsiteX8" fmla="*/ 8626 w 198407"/>
                <a:gd name="connsiteY8" fmla="*/ 293298 h 552090"/>
                <a:gd name="connsiteX9" fmla="*/ 0 w 198407"/>
                <a:gd name="connsiteY9" fmla="*/ 327803 h 552090"/>
                <a:gd name="connsiteX10" fmla="*/ 8626 w 198407"/>
                <a:gd name="connsiteY10" fmla="*/ 552090 h 55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407" h="552090">
                  <a:moveTo>
                    <a:pt x="198407" y="0"/>
                  </a:moveTo>
                  <a:cubicBezTo>
                    <a:pt x="181358" y="5683"/>
                    <a:pt x="158812" y="10676"/>
                    <a:pt x="146649" y="25879"/>
                  </a:cubicBezTo>
                  <a:cubicBezTo>
                    <a:pt x="139477" y="34844"/>
                    <a:pt x="129983" y="92542"/>
                    <a:pt x="129396" y="94890"/>
                  </a:cubicBezTo>
                  <a:cubicBezTo>
                    <a:pt x="127191" y="103711"/>
                    <a:pt x="127200" y="114339"/>
                    <a:pt x="120770" y="120769"/>
                  </a:cubicBezTo>
                  <a:cubicBezTo>
                    <a:pt x="106108" y="135431"/>
                    <a:pt x="83673" y="140613"/>
                    <a:pt x="69011" y="155275"/>
                  </a:cubicBezTo>
                  <a:lnTo>
                    <a:pt x="43132" y="181154"/>
                  </a:lnTo>
                  <a:cubicBezTo>
                    <a:pt x="40256" y="192656"/>
                    <a:pt x="39175" y="204763"/>
                    <a:pt x="34505" y="215660"/>
                  </a:cubicBezTo>
                  <a:cubicBezTo>
                    <a:pt x="30421" y="225189"/>
                    <a:pt x="20531" y="231704"/>
                    <a:pt x="17253" y="241539"/>
                  </a:cubicBezTo>
                  <a:cubicBezTo>
                    <a:pt x="11722" y="258132"/>
                    <a:pt x="12056" y="276147"/>
                    <a:pt x="8626" y="293298"/>
                  </a:cubicBezTo>
                  <a:cubicBezTo>
                    <a:pt x="6301" y="304923"/>
                    <a:pt x="2875" y="316301"/>
                    <a:pt x="0" y="327803"/>
                  </a:cubicBezTo>
                  <a:cubicBezTo>
                    <a:pt x="2990" y="402561"/>
                    <a:pt x="8626" y="477272"/>
                    <a:pt x="8626" y="552090"/>
                  </a:cubicBezTo>
                </a:path>
              </a:pathLst>
            </a:custGeom>
            <a:ln w="44450">
              <a:solidFill>
                <a:srgbClr val="00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h-TH" sz="3200" b="1" i="1">
                <a:solidFill>
                  <a:srgbClr val="000000"/>
                </a:solidFill>
              </a:endParaRPr>
            </a:p>
          </p:txBody>
        </p:sp>
      </p:grpSp>
      <p:sp>
        <p:nvSpPr>
          <p:cNvPr id="19565" name="AutoShape 169"/>
          <p:cNvSpPr>
            <a:spLocks noChangeArrowheads="1"/>
          </p:cNvSpPr>
          <p:nvPr/>
        </p:nvSpPr>
        <p:spPr bwMode="auto">
          <a:xfrm rot="10800000">
            <a:off x="2714625" y="2214563"/>
            <a:ext cx="142875" cy="285750"/>
          </a:xfrm>
          <a:prstGeom prst="upArrow">
            <a:avLst>
              <a:gd name="adj1" fmla="val 50000"/>
              <a:gd name="adj2" fmla="val 49685"/>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66" name="AutoShape 169"/>
          <p:cNvSpPr>
            <a:spLocks noChangeArrowheads="1"/>
          </p:cNvSpPr>
          <p:nvPr/>
        </p:nvSpPr>
        <p:spPr bwMode="auto">
          <a:xfrm rot="10800000" flipV="1">
            <a:off x="3500438" y="1285875"/>
            <a:ext cx="142875" cy="285750"/>
          </a:xfrm>
          <a:prstGeom prst="upArrow">
            <a:avLst>
              <a:gd name="adj1" fmla="val 50000"/>
              <a:gd name="adj2" fmla="val 49639"/>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67" name="AutoShape 169"/>
          <p:cNvSpPr>
            <a:spLocks noChangeArrowheads="1"/>
          </p:cNvSpPr>
          <p:nvPr/>
        </p:nvSpPr>
        <p:spPr bwMode="auto">
          <a:xfrm flipV="1">
            <a:off x="4857750" y="5072063"/>
            <a:ext cx="142875" cy="285750"/>
          </a:xfrm>
          <a:prstGeom prst="upArrow">
            <a:avLst>
              <a:gd name="adj1" fmla="val 50000"/>
              <a:gd name="adj2" fmla="val 49231"/>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
        <p:nvSpPr>
          <p:cNvPr id="19568" name="AutoShape 169"/>
          <p:cNvSpPr>
            <a:spLocks noChangeArrowheads="1"/>
          </p:cNvSpPr>
          <p:nvPr/>
        </p:nvSpPr>
        <p:spPr bwMode="auto">
          <a:xfrm rot="10800000">
            <a:off x="7215188" y="857250"/>
            <a:ext cx="142875" cy="285750"/>
          </a:xfrm>
          <a:prstGeom prst="upArrow">
            <a:avLst>
              <a:gd name="adj1" fmla="val 50000"/>
              <a:gd name="adj2" fmla="val 50972"/>
            </a:avLst>
          </a:prstGeom>
          <a:solidFill>
            <a:srgbClr val="00FF00"/>
          </a:solidFill>
          <a:ln w="9525">
            <a:solidFill>
              <a:srgbClr val="000000"/>
            </a:solidFill>
            <a:miter lim="800000"/>
            <a:headEnd/>
            <a:tailEnd/>
          </a:ln>
        </p:spPr>
        <p:txBody>
          <a:bodyPr rot="10800000" vert="eaVert" wrap="none" lIns="91373" tIns="45688" rIns="91373" bIns="45688" anchor="ctr"/>
          <a:lstStyle/>
          <a:p>
            <a:endParaRPr lang="th-TH" smtClean="0">
              <a:solidFill>
                <a:srgbClr val="000000"/>
              </a:solidFill>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3426" name="Text Box 23"/>
          <p:cNvSpPr txBox="1">
            <a:spLocks noChangeArrowheads="1"/>
          </p:cNvSpPr>
          <p:nvPr/>
        </p:nvSpPr>
        <p:spPr bwMode="auto">
          <a:xfrm>
            <a:off x="4932363" y="6278563"/>
            <a:ext cx="4211637" cy="600075"/>
          </a:xfrm>
          <a:prstGeom prst="rect">
            <a:avLst/>
          </a:prstGeom>
          <a:solidFill>
            <a:srgbClr val="CCFFCC"/>
          </a:solidFill>
          <a:ln w="9525">
            <a:noFill/>
            <a:miter lim="800000"/>
            <a:headEnd/>
            <a:tailEnd/>
          </a:ln>
          <a:effectLst>
            <a:outerShdw dist="35921" dir="2700000" algn="ctr" rotWithShape="0">
              <a:schemeClr val="bg2"/>
            </a:outerShdw>
          </a:effectLst>
        </p:spPr>
        <p:txBody>
          <a:bodyPr lIns="91385" tIns="45693" rIns="91385" bIns="45693">
            <a:spAutoFit/>
          </a:bodyPr>
          <a:lstStyle/>
          <a:p>
            <a:pPr algn="ctr">
              <a:spcBef>
                <a:spcPct val="50000"/>
              </a:spcBef>
              <a:defRPr/>
            </a:pPr>
            <a:r>
              <a:rPr lang="th-TH" sz="3200" b="1">
                <a:solidFill>
                  <a:srgbClr val="3333FF"/>
                </a:solidFill>
              </a:rPr>
              <a:t>กรมชลประทาน</a:t>
            </a:r>
          </a:p>
        </p:txBody>
      </p:sp>
      <p:sp>
        <p:nvSpPr>
          <p:cNvPr id="89091" name="WordArt 2"/>
          <p:cNvSpPr>
            <a:spLocks noChangeArrowheads="1" noChangeShapeType="1" noTextEdit="1"/>
          </p:cNvSpPr>
          <p:nvPr/>
        </p:nvSpPr>
        <p:spPr bwMode="auto">
          <a:xfrm>
            <a:off x="454025" y="1819275"/>
            <a:ext cx="8235950" cy="2114550"/>
          </a:xfrm>
          <a:prstGeom prst="rect">
            <a:avLst/>
          </a:prstGeom>
        </p:spPr>
        <p:txBody>
          <a:bodyPr wrap="none" fromWordArt="1">
            <a:prstTxWarp prst="textPlain">
              <a:avLst>
                <a:gd name="adj" fmla="val 50000"/>
              </a:avLst>
            </a:prstTxWarp>
          </a:bodyPr>
          <a:lstStyle/>
          <a:p>
            <a:pPr algn="ctr"/>
            <a:r>
              <a:rPr lang="th-TH" sz="3600" b="1" i="1" kern="10">
                <a:ln w="3175">
                  <a:solidFill>
                    <a:srgbClr val="3333CC"/>
                  </a:solidFill>
                  <a:round/>
                  <a:headEnd/>
                  <a:tailEnd/>
                </a:ln>
                <a:solidFill>
                  <a:srgbClr val="000080">
                    <a:alpha val="50195"/>
                  </a:srgbClr>
                </a:solidFill>
                <a:effectLst>
                  <a:outerShdw dist="45791" dir="2021404" algn="ctr" rotWithShape="0">
                    <a:srgbClr val="9999FF"/>
                  </a:outerShdw>
                </a:effectLst>
                <a:latin typeface="KodchiangUPC"/>
                <a:cs typeface="KodchiangUPC"/>
              </a:rPr>
              <a:t>การวางแผนบริหารจัดการน้ำในช่วงฤดูแล้ง</a:t>
            </a:r>
          </a:p>
          <a:p>
            <a:pPr algn="ctr"/>
            <a:r>
              <a:rPr lang="th-TH" sz="3600" b="1" i="1" kern="10">
                <a:ln w="3175">
                  <a:solidFill>
                    <a:srgbClr val="3333CC"/>
                  </a:solidFill>
                  <a:round/>
                  <a:headEnd/>
                  <a:tailEnd/>
                </a:ln>
                <a:solidFill>
                  <a:srgbClr val="000080">
                    <a:alpha val="50195"/>
                  </a:srgbClr>
                </a:solidFill>
                <a:effectLst>
                  <a:outerShdw dist="45791" dir="2021404" algn="ctr" rotWithShape="0">
                    <a:srgbClr val="9999FF"/>
                  </a:outerShdw>
                </a:effectLst>
                <a:latin typeface="KodchiangUPC"/>
                <a:cs typeface="KodchiangUPC"/>
              </a:rPr>
              <a:t>ปี 2555/2556</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28&quot;/&gt;&lt;/object&gt;&lt;object type=&quot;3&quot; unique_id=&quot;10005&quot;&gt;&lt;property id=&quot;20148&quot; value=&quot;5&quot;/&gt;&lt;property id=&quot;20300&quot; value=&quot;Slide 2&quot;/&gt;&lt;property id=&quot;20307&quot; value=&quot;409&quot;/&gt;&lt;/object&gt;&lt;object type=&quot;3&quot; unique_id=&quot;10008&quot;&gt;&lt;property id=&quot;20148&quot; value=&quot;5&quot;/&gt;&lt;property id=&quot;20300&quot; value=&quot;Slide 6&quot;/&gt;&lt;property id=&quot;20307&quot; value=&quot;395&quot;/&gt;&lt;/object&gt;&lt;object type=&quot;3&quot; unique_id=&quot;10009&quot;&gt;&lt;property id=&quot;20148&quot; value=&quot;5&quot;/&gt;&lt;property id=&quot;20300&quot; value=&quot;Slide 7&quot;/&gt;&lt;property id=&quot;20307&quot; value=&quot;410&quot;/&gt;&lt;/object&gt;&lt;object type=&quot;3&quot; unique_id=&quot;10010&quot;&gt;&lt;property id=&quot;20148&quot; value=&quot;5&quot;/&gt;&lt;property id=&quot;20300&quot; value=&quot;Slide 8&quot;/&gt;&lt;property id=&quot;20307&quot; value=&quot;412&quot;/&gt;&lt;/object&gt;&lt;object type=&quot;3&quot; unique_id=&quot;10011&quot;&gt;&lt;property id=&quot;20148&quot; value=&quot;5&quot;/&gt;&lt;property id=&quot;20300&quot; value=&quot;Slide 9&quot;/&gt;&lt;property id=&quot;20307&quot; value=&quot;413&quot;/&gt;&lt;/object&gt;&lt;object type=&quot;3&quot; unique_id=&quot;10012&quot;&gt;&lt;property id=&quot;20148&quot; value=&quot;5&quot;/&gt;&lt;property id=&quot;20300&quot; value=&quot;Slide 10&quot;/&gt;&lt;property id=&quot;20307&quot; value=&quot;414&quot;/&gt;&lt;/object&gt;&lt;object type=&quot;3&quot; unique_id=&quot;10013&quot;&gt;&lt;property id=&quot;20148&quot; value=&quot;5&quot;/&gt;&lt;property id=&quot;20300&quot; value=&quot;Slide 11&quot;/&gt;&lt;property id=&quot;20307&quot; value=&quot;415&quot;/&gt;&lt;/object&gt;&lt;object type=&quot;3&quot; unique_id=&quot;10014&quot;&gt;&lt;property id=&quot;20148&quot; value=&quot;5&quot;/&gt;&lt;property id=&quot;20300&quot; value=&quot;Slide 12&quot;/&gt;&lt;property id=&quot;20307&quot; value=&quot;416&quot;/&gt;&lt;/object&gt;&lt;object type=&quot;3&quot; unique_id=&quot;10015&quot;&gt;&lt;property id=&quot;20148&quot; value=&quot;5&quot;/&gt;&lt;property id=&quot;20300&quot; value=&quot;Slide 13&quot;/&gt;&lt;property id=&quot;20307&quot; value=&quot;417&quot;/&gt;&lt;/object&gt;&lt;object type=&quot;3&quot; unique_id=&quot;10016&quot;&gt;&lt;property id=&quot;20148&quot; value=&quot;5&quot;/&gt;&lt;property id=&quot;20300&quot; value=&quot;Slide 14&quot;/&gt;&lt;property id=&quot;20307&quot; value=&quot;411&quot;/&gt;&lt;/object&gt;&lt;object type=&quot;3&quot; unique_id=&quot;10017&quot;&gt;&lt;property id=&quot;20148&quot; value=&quot;5&quot;/&gt;&lt;property id=&quot;20300&quot; value=&quot;Slide 15&quot;/&gt;&lt;property id=&quot;20307&quot; value=&quot;342&quot;/&gt;&lt;/object&gt;&lt;object type=&quot;3&quot; unique_id=&quot;10018&quot;&gt;&lt;property id=&quot;20148&quot; value=&quot;5&quot;/&gt;&lt;property id=&quot;20300&quot; value=&quot;Slide 16&quot;/&gt;&lt;property id=&quot;20307&quot; value=&quot;358&quot;/&gt;&lt;/object&gt;&lt;object type=&quot;3&quot; unique_id=&quot;10019&quot;&gt;&lt;property id=&quot;20148&quot; value=&quot;5&quot;/&gt;&lt;property id=&quot;20300&quot; value=&quot;Slide 17&quot;/&gt;&lt;property id=&quot;20307&quot; value=&quot;401&quot;/&gt;&lt;/object&gt;&lt;object type=&quot;3&quot; unique_id=&quot;10020&quot;&gt;&lt;property id=&quot;20148&quot; value=&quot;5&quot;/&gt;&lt;property id=&quot;20300&quot; value=&quot;Slide 18&quot;/&gt;&lt;property id=&quot;20307&quot; value=&quot;418&quot;/&gt;&lt;/object&gt;&lt;object type=&quot;3&quot; unique_id=&quot;10028&quot;&gt;&lt;property id=&quot;20148&quot; value=&quot;5&quot;/&gt;&lt;property id=&quot;20300&quot; value=&quot;Slide 25&quot;/&gt;&lt;property id=&quot;20307&quot; value=&quot;341&quot;/&gt;&lt;/object&gt;&lt;object type=&quot;3&quot; unique_id=&quot;10029&quot;&gt;&lt;property id=&quot;20148&quot; value=&quot;5&quot;/&gt;&lt;property id=&quot;20300&quot; value=&quot;Slide 26&quot;/&gt;&lt;property id=&quot;20307&quot; value=&quot;404&quot;/&gt;&lt;/object&gt;&lt;object type=&quot;3&quot; unique_id=&quot;10030&quot;&gt;&lt;property id=&quot;20148&quot; value=&quot;5&quot;/&gt;&lt;property id=&quot;20300&quot; value=&quot;Slide 27&quot;/&gt;&lt;property id=&quot;20307&quot; value=&quot;419&quot;/&gt;&lt;/object&gt;&lt;object type=&quot;3&quot; unique_id=&quot;10045&quot;&gt;&lt;property id=&quot;20148&quot; value=&quot;5&quot;/&gt;&lt;property id=&quot;20300&quot; value=&quot;Slide 32&quot;/&gt;&lt;property id=&quot;20307&quot; value=&quot;406&quot;/&gt;&lt;/object&gt;&lt;object type=&quot;3&quot; unique_id=&quot;10598&quot;&gt;&lt;property id=&quot;20148&quot; value=&quot;5&quot;/&gt;&lt;property id=&quot;20300&quot; value=&quot;Slide 19&quot;/&gt;&lt;property id=&quot;20307&quot; value=&quot;420&quot;/&gt;&lt;/object&gt;&lt;object type=&quot;3&quot; unique_id=&quot;10599&quot;&gt;&lt;property id=&quot;20148&quot; value=&quot;5&quot;/&gt;&lt;property id=&quot;20300&quot; value=&quot;Slide 20&quot;/&gt;&lt;property id=&quot;20307&quot; value=&quot;421&quot;/&gt;&lt;/object&gt;&lt;object type=&quot;3&quot; unique_id=&quot;10600&quot;&gt;&lt;property id=&quot;20148&quot; value=&quot;5&quot;/&gt;&lt;property id=&quot;20300&quot; value=&quot;Slide 21&quot;/&gt;&lt;property id=&quot;20307&quot; value=&quot;422&quot;/&gt;&lt;/object&gt;&lt;object type=&quot;3&quot; unique_id=&quot;10601&quot;&gt;&lt;property id=&quot;20148&quot; value=&quot;5&quot;/&gt;&lt;property id=&quot;20300&quot; value=&quot;Slide 22&quot;/&gt;&lt;property id=&quot;20307&quot; value=&quot;423&quot;/&gt;&lt;/object&gt;&lt;object type=&quot;3&quot; unique_id=&quot;10602&quot;&gt;&lt;property id=&quot;20148&quot; value=&quot;5&quot;/&gt;&lt;property id=&quot;20300&quot; value=&quot;Slide 23&quot;/&gt;&lt;property id=&quot;20307&quot; value=&quot;424&quot;/&gt;&lt;/object&gt;&lt;object type=&quot;3&quot; unique_id=&quot;10603&quot;&gt;&lt;property id=&quot;20148&quot; value=&quot;5&quot;/&gt;&lt;property id=&quot;20300&quot; value=&quot;Slide 24&quot;/&gt;&lt;property id=&quot;20307&quot; value=&quot;425&quot;/&gt;&lt;/object&gt;&lt;object type=&quot;3&quot; unique_id=&quot;10604&quot;&gt;&lt;property id=&quot;20148&quot; value=&quot;5&quot;/&gt;&lt;property id=&quot;20300&quot; value=&quot;Slide 28&quot;/&gt;&lt;property id=&quot;20307&quot; value=&quot;426&quot;/&gt;&lt;/object&gt;&lt;object type=&quot;3&quot; unique_id=&quot;10605&quot;&gt;&lt;property id=&quot;20148&quot; value=&quot;5&quot;/&gt;&lt;property id=&quot;20300&quot; value=&quot;Slide 29&quot;/&gt;&lt;property id=&quot;20307&quot; value=&quot;427&quot;/&gt;&lt;/object&gt;&lt;object type=&quot;3&quot; unique_id=&quot;10606&quot;&gt;&lt;property id=&quot;20148&quot; value=&quot;5&quot;/&gt;&lt;property id=&quot;20300&quot; value=&quot;Slide 30&quot;/&gt;&lt;property id=&quot;20307&quot; value=&quot;428&quot;/&gt;&lt;/object&gt;&lt;object type=&quot;3&quot; unique_id=&quot;10607&quot;&gt;&lt;property id=&quot;20148&quot; value=&quot;5&quot;/&gt;&lt;property id=&quot;20300&quot; value=&quot;Slide 31&quot;/&gt;&lt;property id=&quot;20307&quot; value=&quot;429&quot;/&gt;&lt;/object&gt;&lt;object type=&quot;3&quot; unique_id=&quot;10608&quot;&gt;&lt;property id=&quot;20148&quot; value=&quot;5&quot;/&gt;&lt;property id=&quot;20300&quot; value=&quot;Slide 3&quot;/&gt;&lt;property id=&quot;20307&quot; value=&quot;430&quot;/&gt;&lt;/object&gt;&lt;object type=&quot;3&quot; unique_id=&quot;10609&quot;&gt;&lt;property id=&quot;20148&quot; value=&quot;5&quot;/&gt;&lt;property id=&quot;20300&quot; value=&quot;Slide 4&quot;/&gt;&lt;property id=&quot;20307&quot; value=&quot;431&quot;/&gt;&lt;/object&gt;&lt;object type=&quot;3&quot; unique_id=&quot;10610&quot;&gt;&lt;property id=&quot;20148&quot; value=&quot;5&quot;/&gt;&lt;property id=&quot;20300&quot; value=&quot;Slide 5 - &amp;quot;กราฟเปรียบเทียบปริมาณน้ำไหลลงอ่างของเขื่อน ภูมิพล สิริกิติ์ ป่าสักฯ และแควน้อยฯ  &amp;#x0D;&amp;#x0A;ปี 2553 กับปี 2554   ตั้งแต่วันที&quot;/&gt;&lt;property id=&quot;20307&quot; value=&quot;432&quot;/&gt;&lt;/object&gt;&lt;/object&gt;&lt;/object&gt;&lt;/database&gt;"/>
  <p:tag name="SECTOMILLISECCONVERTED" val="1"/>
</p:tagLst>
</file>

<file path=ppt/theme/theme1.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การออกแบบเริ่มต้น">
  <a:themeElements>
    <a:clrScheme name="1_การออกแบบเริ่มต้น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การออกแบบเริ่มต้น">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การออกแบบเริ่มต้น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การออกแบบเริ่มต้น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การออกแบบเริ่มต้น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การออกแบบเริ่มต้น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การออกแบบเริ่มต้น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การออกแบบเริ่มต้น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การออกแบบเริ่มต้น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การออกแบบเริ่มต้น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การออกแบบเริ่มต้น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การออกแบบเริ่มต้น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การออกแบบเริ่มต้น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การออกแบบเริ่มต้น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5_Default Design">
  <a:themeElements>
    <a:clrScheme name="3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5_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Water Word Day 24Apr2010 - Manas">
  <a:themeElements>
    <a:clrScheme name="Office Theme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37737F"/>
        </a:dk2>
        <a:lt2>
          <a:srgbClr val="DDDDDD"/>
        </a:lt2>
        <a:accent1>
          <a:srgbClr val="52BCB2"/>
        </a:accent1>
        <a:accent2>
          <a:srgbClr val="E0A56A"/>
        </a:accent2>
        <a:accent3>
          <a:srgbClr val="FFFFFF"/>
        </a:accent3>
        <a:accent4>
          <a:srgbClr val="000000"/>
        </a:accent4>
        <a:accent5>
          <a:srgbClr val="B3DAD5"/>
        </a:accent5>
        <a:accent6>
          <a:srgbClr val="CB955F"/>
        </a:accent6>
        <a:hlink>
          <a:srgbClr val="A0C264"/>
        </a:hlink>
        <a:folHlink>
          <a:srgbClr val="DCDC24"/>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Balloons">
  <a:themeElements>
    <a:clrScheme name="12_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12_Balloons">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12_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2_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12_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12_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12_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12_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12_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12_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การออกแบบเริ่มต้น">
  <a:themeElements>
    <a:clrScheme name="19_การออกแบบเริ่มต้น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9_การออกแบบเริ่มต้น">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การออกแบบเริ่มต้น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การออกแบบเริ่มต้น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การออกแบบเริ่มต้น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การออกแบบเริ่มต้น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การออกแบบเริ่มต้น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การออกแบบเริ่มต้น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การออกแบบเริ่มต้น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การออกแบบเริ่มต้น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การออกแบบเริ่มต้น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การออกแบบเริ่มต้น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การออกแบบเริ่มต้น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การออกแบบเริ่มต้น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การออกแบบเริ่มต้น">
  <a:themeElements>
    <a:clrScheme name="1_การออกแบบเริ่มต้น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การออกแบบเริ่มต้น">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การออกแบบเริ่มต้น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การออกแบบเริ่มต้น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การออกแบบเริ่มต้น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การออกแบบเริ่มต้น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การออกแบบเริ่มต้น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การออกแบบเริ่มต้น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การออกแบบเริ่มต้น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การออกแบบเริ่มต้น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การออกแบบเริ่มต้น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การออกแบบเริ่มต้น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การออกแบบเริ่มต้น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การออกแบบเริ่มต้น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7_Default Design">
  <a:themeElements>
    <a:clrScheme name="3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6_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th-TH" sz="1200" b="0" i="0" u="none" strike="noStrike" cap="none" normalizeH="0" baseline="0" smtClean="0">
            <a:ln>
              <a:noFill/>
            </a:ln>
            <a:solidFill>
              <a:srgbClr val="CC3300"/>
            </a:solidFill>
            <a:effectLst/>
            <a:latin typeface="Arial Unicode MS" pitchFamily="34" charset="-128"/>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th-TH" sz="1200" b="0" i="0" u="none" strike="noStrike" cap="none" normalizeH="0" baseline="0" smtClean="0">
            <a:ln>
              <a:noFill/>
            </a:ln>
            <a:solidFill>
              <a:srgbClr val="CC3300"/>
            </a:solidFill>
            <a:effectLst/>
            <a:latin typeface="Arial Unicode MS" pitchFamily="34" charset="-128"/>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การออกแบบเริ่มต้น">
  <a:themeElements>
    <a:clrScheme name="การออกแบบเริ่มต้น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การออกแบบเริ่มต้น">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การออกแบบเริ่มต้น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การออกแบบเริ่มต้น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การออกแบบเริ่มต้น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การออกแบบเริ่มต้น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การออกแบบเริ่มต้น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การออกแบบเริ่มต้น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การออกแบบเริ่มต้น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การออกแบบเริ่มต้น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การออกแบบเริ่มต้น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การออกแบบเริ่มต้น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การออกแบบเริ่มต้น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การออกแบบเริ่มต้น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9_Default Design">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19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0_การออกแบบเริ่มต้น">
  <a:themeElements>
    <a:clrScheme name="19_การออกแบบเริ่มต้น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9_การออกแบบเริ่มต้น">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การออกแบบเริ่มต้น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การออกแบบเริ่มต้น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การออกแบบเริ่มต้น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การออกแบบเริ่มต้น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การออกแบบเริ่มต้น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การออกแบบเริ่มต้น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การออกแบบเริ่มต้น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การออกแบบเริ่มต้น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การออกแบบเริ่มต้น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การออกแบบเริ่มต้น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การออกแบบเริ่มต้น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การออกแบบเริ่มต้น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การออกแบบเริ่มต้น">
  <a:themeElements>
    <a:clrScheme name="1_การออกแบบเริ่มต้น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การออกแบบเริ่มต้น">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การออกแบบเริ่มต้น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การออกแบบเริ่มต้น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การออกแบบเริ่มต้น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การออกแบบเริ่มต้น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การออกแบบเริ่มต้น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การออกแบบเริ่มต้น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การออกแบบเริ่มต้น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การออกแบบเริ่มต้น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การออกแบบเริ่มต้น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การออกแบบเริ่มต้น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การออกแบบเริ่มต้น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การออกแบบเริ่มต้น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3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3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2247</TotalTime>
  <Words>2875</Words>
  <Application>Microsoft Office PowerPoint</Application>
  <PresentationFormat>On-screen Show (4:3)</PresentationFormat>
  <Paragraphs>737</Paragraphs>
  <Slides>27</Slides>
  <Notes>10</Notes>
  <HiddenSlides>0</HiddenSlides>
  <MMClips>0</MMClips>
  <ScaleCrop>false</ScaleCrop>
  <HeadingPairs>
    <vt:vector size="6" baseType="variant">
      <vt:variant>
        <vt:lpstr>Theme</vt:lpstr>
      </vt:variant>
      <vt:variant>
        <vt:i4>17</vt:i4>
      </vt:variant>
      <vt:variant>
        <vt:lpstr>Embedded OLE Servers</vt:lpstr>
      </vt:variant>
      <vt:variant>
        <vt:i4>3</vt:i4>
      </vt:variant>
      <vt:variant>
        <vt:lpstr>Slide Titles</vt:lpstr>
      </vt:variant>
      <vt:variant>
        <vt:i4>27</vt:i4>
      </vt:variant>
    </vt:vector>
  </HeadingPairs>
  <TitlesOfParts>
    <vt:vector size="47" baseType="lpstr">
      <vt:lpstr>5_Default Design</vt:lpstr>
      <vt:lpstr>7_Default Design</vt:lpstr>
      <vt:lpstr>4_Default Design</vt:lpstr>
      <vt:lpstr>การออกแบบเริ่มต้น</vt:lpstr>
      <vt:lpstr>19_Default Design</vt:lpstr>
      <vt:lpstr>20_การออกแบบเริ่มต้น</vt:lpstr>
      <vt:lpstr>Office Theme</vt:lpstr>
      <vt:lpstr>Office 佈景主題</vt:lpstr>
      <vt:lpstr>1_การออกแบบเริ่มต้น</vt:lpstr>
      <vt:lpstr>2_การออกแบบเริ่มต้น</vt:lpstr>
      <vt:lpstr>35_Default Design</vt:lpstr>
      <vt:lpstr>Water Word Day 24Apr2010 - Manas</vt:lpstr>
      <vt:lpstr>12_Balloons</vt:lpstr>
      <vt:lpstr>21_การออกแบบเริ่มต้น</vt:lpstr>
      <vt:lpstr>1_Office 佈景主題</vt:lpstr>
      <vt:lpstr>4_การออกแบบเริ่มต้น</vt:lpstr>
      <vt:lpstr>37_Default Design</vt:lpstr>
      <vt:lpstr>Image</vt:lpstr>
      <vt:lpstr>Visio</vt:lpstr>
      <vt:lpstr>แผนภูมิ</vt:lpstr>
      <vt:lpstr>สถานการณ์น้ำและแผนการจัดสรรน้ำฤดูแล้งปี 2555/2556</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ปริมาตรน้ำของอ่างเก็บน้ำขนาดใหญ่รายภาค 1 พ.ย.</vt:lpstr>
      <vt:lpstr>ปริมาตรน้ำของอ่างเก็บน้ำขนาดกลางรายภาค 1 พ.ย.</vt:lpstr>
      <vt:lpstr>ปริมาตรน้ำของอ่างเก็บน้ำขนาดใหญ่และกลางรายภาค 1 พ.ย.</vt:lpstr>
      <vt:lpstr>Slide 17</vt:lpstr>
      <vt:lpstr>Slide 18</vt:lpstr>
      <vt:lpstr>Slide 19</vt:lpstr>
      <vt:lpstr>อ่างเก็บน้ำที่งดปลูกข้าวนาปรังและพืชไร่พืชผัก</vt:lpstr>
      <vt:lpstr>Slide 21</vt:lpstr>
      <vt:lpstr>Slide 22</vt:lpstr>
      <vt:lpstr>Slide 23</vt:lpstr>
      <vt:lpstr>Slide 24</vt:lpstr>
      <vt:lpstr>ปราณบุรี</vt:lpstr>
      <vt:lpstr>แผนการส่งเครื่องสูบน้ำเคลื่อนที่และรถยนต์บรรทุกน้ำเพื่อช่วยเหลือการเพาะปลูกพืชฤดูแล้ง ปี 2555 / 2556 </vt:lpstr>
      <vt:lpstr>Slide 27</vt:lpstr>
    </vt:vector>
  </TitlesOfParts>
  <Company>jjj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ภาพนิ่ง 1</dc:title>
  <dc:creator>Suparada Ja</dc:creator>
  <cp:lastModifiedBy>RID</cp:lastModifiedBy>
  <cp:revision>161</cp:revision>
  <dcterms:created xsi:type="dcterms:W3CDTF">2009-12-16T13:58:29Z</dcterms:created>
  <dcterms:modified xsi:type="dcterms:W3CDTF">2012-11-15T09:33:19Z</dcterms:modified>
</cp:coreProperties>
</file>