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75" r:id="rId3"/>
    <p:sldId id="281" r:id="rId4"/>
    <p:sldId id="282" r:id="rId5"/>
    <p:sldId id="272" r:id="rId6"/>
    <p:sldId id="283" r:id="rId7"/>
    <p:sldId id="273" r:id="rId8"/>
    <p:sldId id="274" r:id="rId9"/>
    <p:sldId id="276" r:id="rId10"/>
    <p:sldId id="261" r:id="rId11"/>
    <p:sldId id="258" r:id="rId12"/>
    <p:sldId id="278" r:id="rId13"/>
    <p:sldId id="271" r:id="rId14"/>
    <p:sldId id="260" r:id="rId15"/>
    <p:sldId id="257" r:id="rId16"/>
    <p:sldId id="277" r:id="rId17"/>
    <p:sldId id="262" r:id="rId18"/>
    <p:sldId id="263" r:id="rId19"/>
    <p:sldId id="264" r:id="rId20"/>
    <p:sldId id="285" r:id="rId21"/>
    <p:sldId id="289" r:id="rId22"/>
    <p:sldId id="286" r:id="rId23"/>
    <p:sldId id="291" r:id="rId24"/>
    <p:sldId id="287" r:id="rId25"/>
    <p:sldId id="290" r:id="rId26"/>
    <p:sldId id="288" r:id="rId27"/>
    <p:sldId id="292" r:id="rId28"/>
    <p:sldId id="293" r:id="rId29"/>
    <p:sldId id="295" r:id="rId30"/>
    <p:sldId id="294" r:id="rId31"/>
    <p:sldId id="28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113" d="100"/>
          <a:sy n="113" d="100"/>
        </p:scale>
        <p:origin x="15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56780-02F6-4153-9C3F-03117F80BD4E}" type="datetimeFigureOut">
              <a:rPr lang="th-TH" smtClean="0"/>
              <a:t>06/02/65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42542-5A9F-4BD0-A934-E2AC1952984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995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42542-5A9F-4BD0-A934-E2AC1952984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517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6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5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8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6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9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1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0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4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B774B-14C7-40D9-AFD0-85AA3DE9C301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56708-8891-4B90-A6CA-EE45017A0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hydro-2.rid.go.th/" TargetMode="External"/><Relationship Id="rId13" Type="http://schemas.openxmlformats.org/officeDocument/2006/relationships/hyperlink" Target="http://hydro-7.rid.go.th/" TargetMode="External"/><Relationship Id="rId3" Type="http://schemas.openxmlformats.org/officeDocument/2006/relationships/hyperlink" Target="https://wea.hii.or.th/graph/zcgraph_edit.php?type=rain24h&amp;date=06&amp;month=08&amp;year=2020&amp;schema=public&amp;db=telemetering&amp;type=rain24h&amp;province=%E0%B9%80%E0%B8%9E%E0%B8%8A%E0%B8%A3%E0%B8%9A%E0%B8%B8%E0%B8%A3%E0%B8%B5&amp;code=SWR006&amp;submit=%E0%B9%81%E0%B8%AA%E0%B8%259" TargetMode="External"/><Relationship Id="rId7" Type="http://schemas.openxmlformats.org/officeDocument/2006/relationships/hyperlink" Target="http://hydro-1.rid.go.th/" TargetMode="External"/><Relationship Id="rId12" Type="http://schemas.openxmlformats.org/officeDocument/2006/relationships/hyperlink" Target="http://hydro-6.rid.go.th/" TargetMode="External"/><Relationship Id="rId2" Type="http://schemas.openxmlformats.org/officeDocument/2006/relationships/hyperlink" Target="https://hpc.tmd.go.th/pubDat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ater.rid.go.th/hydrology/index.html" TargetMode="External"/><Relationship Id="rId11" Type="http://schemas.openxmlformats.org/officeDocument/2006/relationships/hyperlink" Target="http://hydro-5.rid.go.th/" TargetMode="External"/><Relationship Id="rId5" Type="http://schemas.openxmlformats.org/officeDocument/2006/relationships/hyperlink" Target="https://app.rid.go.th/reservoir/" TargetMode="External"/><Relationship Id="rId10" Type="http://schemas.openxmlformats.org/officeDocument/2006/relationships/hyperlink" Target="http://hydro-4.rid.go.th/" TargetMode="External"/><Relationship Id="rId4" Type="http://schemas.openxmlformats.org/officeDocument/2006/relationships/hyperlink" Target="http://tiwrm.haii.or.th/v3/" TargetMode="External"/><Relationship Id="rId9" Type="http://schemas.openxmlformats.org/officeDocument/2006/relationships/hyperlink" Target="http://hydro-3.rid.go.th/" TargetMode="External"/><Relationship Id="rId14" Type="http://schemas.openxmlformats.org/officeDocument/2006/relationships/hyperlink" Target="http://hydro-8.rid.go.th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90F39C51-3643-4BAD-A8F4-BAD7BCBA2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2" r="23683" b="157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26154" y="1211859"/>
            <a:ext cx="5250915" cy="31175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การประเมิน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น้ำไหลลงอ่างเก็บน้ำ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(Reservoir Inflows Estimation)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B5BFA6-2185-4C90-A237-C5D857E92110}"/>
              </a:ext>
            </a:extLst>
          </p:cNvPr>
          <p:cNvSpPr txBox="1"/>
          <p:nvPr/>
        </p:nvSpPr>
        <p:spPr>
          <a:xfrm>
            <a:off x="1531777" y="5768425"/>
            <a:ext cx="7578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800" b="1" dirty="0" smtClean="0">
                <a:effectLst>
                  <a:glow rad="101600">
                    <a:schemeClr val="bg1">
                      <a:lumMod val="95000"/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นางสาวนุชนาถ จองดี  นักอุทกวิทยาปฏิบัติการ</a:t>
            </a:r>
          </a:p>
          <a:p>
            <a:pPr algn="r"/>
            <a:r>
              <a:rPr lang="th-TH" sz="2800" b="1" dirty="0" smtClean="0">
                <a:effectLst>
                  <a:glow rad="101600">
                    <a:schemeClr val="bg1">
                      <a:lumMod val="95000"/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ส่วน</a:t>
            </a:r>
            <a:r>
              <a:rPr lang="th-TH" sz="2800" b="1" dirty="0">
                <a:effectLst>
                  <a:glow rad="101600">
                    <a:schemeClr val="bg1">
                      <a:lumMod val="95000"/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อุทกวิทยา สำนักบริหารจัดการน้ำและอุทก</a:t>
            </a:r>
            <a:r>
              <a:rPr lang="th-TH" sz="2800" b="1" dirty="0" smtClean="0">
                <a:effectLst>
                  <a:glow rad="101600">
                    <a:schemeClr val="bg1">
                      <a:lumMod val="95000"/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 กรม</a:t>
            </a:r>
            <a:r>
              <a:rPr lang="th-TH" sz="2800" b="1" dirty="0">
                <a:effectLst>
                  <a:glow rad="101600">
                    <a:schemeClr val="bg1">
                      <a:lumMod val="95000"/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ชลประทาน </a:t>
            </a:r>
            <a:endParaRPr lang="en-US" sz="2800" b="1" dirty="0">
              <a:effectLst>
                <a:glow rad="101600">
                  <a:schemeClr val="bg1">
                    <a:lumMod val="95000"/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7" y="5257800"/>
            <a:ext cx="1164077" cy="1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เขื่อนป่าสักชลสิทธิ์ จ.ลพบุรี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71A8B3D-1F58-4875-96EE-E66EBE8D7D0D}"/>
              </a:ext>
            </a:extLst>
          </p:cNvPr>
          <p:cNvGrpSpPr/>
          <p:nvPr/>
        </p:nvGrpSpPr>
        <p:grpSpPr>
          <a:xfrm>
            <a:off x="5145625" y="1275651"/>
            <a:ext cx="3931700" cy="5572616"/>
            <a:chOff x="5145625" y="1275651"/>
            <a:chExt cx="3931700" cy="55726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F70E5A6-BED8-4DDD-8B90-B3A92FCEE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5625" y="1275651"/>
              <a:ext cx="3931700" cy="557261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04C9C3A-367F-44CB-8B02-3BC07DEC0F43}"/>
                </a:ext>
              </a:extLst>
            </p:cNvPr>
            <p:cNvSpPr/>
            <p:nvPr/>
          </p:nvSpPr>
          <p:spPr>
            <a:xfrm>
              <a:off x="6219825" y="1371600"/>
              <a:ext cx="1924050" cy="495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A2A7EEB-BDDD-4D2B-A241-22443783024A}"/>
                </a:ext>
              </a:extLst>
            </p:cNvPr>
            <p:cNvSpPr txBox="1"/>
            <p:nvPr/>
          </p:nvSpPr>
          <p:spPr>
            <a:xfrm>
              <a:off x="6524625" y="1371600"/>
              <a:ext cx="1390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เขื่อนป่าสักชลสิทธิ์</a:t>
              </a:r>
              <a:endParaRPr lang="en-US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4E33747-353C-43DB-AD16-34A22C1275EF}"/>
              </a:ext>
            </a:extLst>
          </p:cNvPr>
          <p:cNvGrpSpPr/>
          <p:nvPr/>
        </p:nvGrpSpPr>
        <p:grpSpPr>
          <a:xfrm>
            <a:off x="152400" y="1285176"/>
            <a:ext cx="4973215" cy="5530350"/>
            <a:chOff x="152400" y="1285176"/>
            <a:chExt cx="4973215" cy="55303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549444F1-65AD-48DD-8C1B-CA8FBB56319C}"/>
                </a:ext>
              </a:extLst>
            </p:cNvPr>
            <p:cNvGrpSpPr/>
            <p:nvPr/>
          </p:nvGrpSpPr>
          <p:grpSpPr>
            <a:xfrm>
              <a:off x="152400" y="1285176"/>
              <a:ext cx="4973215" cy="5530350"/>
              <a:chOff x="152400" y="1285176"/>
              <a:chExt cx="4973215" cy="553035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5EB17346-D1AA-4BA0-B1AC-10F88D82EC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951" t="4751" r="26801"/>
              <a:stretch/>
            </p:blipFill>
            <p:spPr>
              <a:xfrm>
                <a:off x="152400" y="1285176"/>
                <a:ext cx="4973215" cy="5530350"/>
              </a:xfrm>
              <a:prstGeom prst="rect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3001A36E-DD3C-409D-A3A7-AD5161B70343}"/>
                  </a:ext>
                </a:extLst>
              </p:cNvPr>
              <p:cNvSpPr/>
              <p:nvPr/>
            </p:nvSpPr>
            <p:spPr>
              <a:xfrm>
                <a:off x="2419350" y="3364230"/>
                <a:ext cx="544830" cy="998220"/>
              </a:xfrm>
              <a:custGeom>
                <a:avLst/>
                <a:gdLst>
                  <a:gd name="connsiteX0" fmla="*/ 480060 w 544830"/>
                  <a:gd name="connsiteY0" fmla="*/ 998220 h 998220"/>
                  <a:gd name="connsiteX1" fmla="*/ 510540 w 544830"/>
                  <a:gd name="connsiteY1" fmla="*/ 941070 h 998220"/>
                  <a:gd name="connsiteX2" fmla="*/ 544830 w 544830"/>
                  <a:gd name="connsiteY2" fmla="*/ 876300 h 998220"/>
                  <a:gd name="connsiteX3" fmla="*/ 537210 w 544830"/>
                  <a:gd name="connsiteY3" fmla="*/ 826770 h 998220"/>
                  <a:gd name="connsiteX4" fmla="*/ 502920 w 544830"/>
                  <a:gd name="connsiteY4" fmla="*/ 762000 h 998220"/>
                  <a:gd name="connsiteX5" fmla="*/ 468630 w 544830"/>
                  <a:gd name="connsiteY5" fmla="*/ 681990 h 998220"/>
                  <a:gd name="connsiteX6" fmla="*/ 495300 w 544830"/>
                  <a:gd name="connsiteY6" fmla="*/ 636270 h 998220"/>
                  <a:gd name="connsiteX7" fmla="*/ 430530 w 544830"/>
                  <a:gd name="connsiteY7" fmla="*/ 609600 h 998220"/>
                  <a:gd name="connsiteX8" fmla="*/ 384810 w 544830"/>
                  <a:gd name="connsiteY8" fmla="*/ 556260 h 998220"/>
                  <a:gd name="connsiteX9" fmla="*/ 377190 w 544830"/>
                  <a:gd name="connsiteY9" fmla="*/ 476250 h 998220"/>
                  <a:gd name="connsiteX10" fmla="*/ 407670 w 544830"/>
                  <a:gd name="connsiteY10" fmla="*/ 392430 h 998220"/>
                  <a:gd name="connsiteX11" fmla="*/ 396240 w 544830"/>
                  <a:gd name="connsiteY11" fmla="*/ 342900 h 998220"/>
                  <a:gd name="connsiteX12" fmla="*/ 369570 w 544830"/>
                  <a:gd name="connsiteY12" fmla="*/ 278130 h 998220"/>
                  <a:gd name="connsiteX13" fmla="*/ 335280 w 544830"/>
                  <a:gd name="connsiteY13" fmla="*/ 243840 h 998220"/>
                  <a:gd name="connsiteX14" fmla="*/ 308610 w 544830"/>
                  <a:gd name="connsiteY14" fmla="*/ 240030 h 998220"/>
                  <a:gd name="connsiteX15" fmla="*/ 240030 w 544830"/>
                  <a:gd name="connsiteY15" fmla="*/ 171450 h 998220"/>
                  <a:gd name="connsiteX16" fmla="*/ 240030 w 544830"/>
                  <a:gd name="connsiteY16" fmla="*/ 125730 h 998220"/>
                  <a:gd name="connsiteX17" fmla="*/ 201930 w 544830"/>
                  <a:gd name="connsiteY17" fmla="*/ 91440 h 998220"/>
                  <a:gd name="connsiteX18" fmla="*/ 182880 w 544830"/>
                  <a:gd name="connsiteY18" fmla="*/ 80010 h 998220"/>
                  <a:gd name="connsiteX19" fmla="*/ 198120 w 544830"/>
                  <a:gd name="connsiteY19" fmla="*/ 41910 h 998220"/>
                  <a:gd name="connsiteX20" fmla="*/ 182880 w 544830"/>
                  <a:gd name="connsiteY20" fmla="*/ 0 h 998220"/>
                  <a:gd name="connsiteX21" fmla="*/ 11430 w 544830"/>
                  <a:gd name="connsiteY21" fmla="*/ 38100 h 998220"/>
                  <a:gd name="connsiteX22" fmla="*/ 0 w 544830"/>
                  <a:gd name="connsiteY22" fmla="*/ 83820 h 998220"/>
                  <a:gd name="connsiteX23" fmla="*/ 49530 w 544830"/>
                  <a:gd name="connsiteY23" fmla="*/ 144780 h 998220"/>
                  <a:gd name="connsiteX24" fmla="*/ 91440 w 544830"/>
                  <a:gd name="connsiteY24" fmla="*/ 190500 h 998220"/>
                  <a:gd name="connsiteX25" fmla="*/ 114300 w 544830"/>
                  <a:gd name="connsiteY25" fmla="*/ 198120 h 998220"/>
                  <a:gd name="connsiteX26" fmla="*/ 114300 w 544830"/>
                  <a:gd name="connsiteY26" fmla="*/ 251460 h 998220"/>
                  <a:gd name="connsiteX27" fmla="*/ 95250 w 544830"/>
                  <a:gd name="connsiteY27" fmla="*/ 289560 h 998220"/>
                  <a:gd name="connsiteX28" fmla="*/ 110490 w 544830"/>
                  <a:gd name="connsiteY28" fmla="*/ 361950 h 998220"/>
                  <a:gd name="connsiteX29" fmla="*/ 106680 w 544830"/>
                  <a:gd name="connsiteY29" fmla="*/ 381000 h 998220"/>
                  <a:gd name="connsiteX30" fmla="*/ 57150 w 544830"/>
                  <a:gd name="connsiteY30" fmla="*/ 430530 h 998220"/>
                  <a:gd name="connsiteX31" fmla="*/ 72390 w 544830"/>
                  <a:gd name="connsiteY31" fmla="*/ 461010 h 998220"/>
                  <a:gd name="connsiteX32" fmla="*/ 76200 w 544830"/>
                  <a:gd name="connsiteY32" fmla="*/ 464820 h 998220"/>
                  <a:gd name="connsiteX33" fmla="*/ 68580 w 544830"/>
                  <a:gd name="connsiteY33" fmla="*/ 514350 h 998220"/>
                  <a:gd name="connsiteX34" fmla="*/ 83820 w 544830"/>
                  <a:gd name="connsiteY34" fmla="*/ 525780 h 998220"/>
                  <a:gd name="connsiteX35" fmla="*/ 110490 w 544830"/>
                  <a:gd name="connsiteY35" fmla="*/ 541020 h 998220"/>
                  <a:gd name="connsiteX36" fmla="*/ 198120 w 544830"/>
                  <a:gd name="connsiteY36" fmla="*/ 560070 h 998220"/>
                  <a:gd name="connsiteX37" fmla="*/ 278130 w 544830"/>
                  <a:gd name="connsiteY37" fmla="*/ 582930 h 998220"/>
                  <a:gd name="connsiteX38" fmla="*/ 323850 w 544830"/>
                  <a:gd name="connsiteY38" fmla="*/ 621030 h 998220"/>
                  <a:gd name="connsiteX39" fmla="*/ 369570 w 544830"/>
                  <a:gd name="connsiteY39" fmla="*/ 659130 h 998220"/>
                  <a:gd name="connsiteX40" fmla="*/ 354330 w 544830"/>
                  <a:gd name="connsiteY40" fmla="*/ 704850 h 998220"/>
                  <a:gd name="connsiteX41" fmla="*/ 320040 w 544830"/>
                  <a:gd name="connsiteY41" fmla="*/ 716280 h 998220"/>
                  <a:gd name="connsiteX42" fmla="*/ 285750 w 544830"/>
                  <a:gd name="connsiteY42" fmla="*/ 720090 h 998220"/>
                  <a:gd name="connsiteX43" fmla="*/ 259080 w 544830"/>
                  <a:gd name="connsiteY43" fmla="*/ 754380 h 998220"/>
                  <a:gd name="connsiteX44" fmla="*/ 259080 w 544830"/>
                  <a:gd name="connsiteY44" fmla="*/ 754380 h 998220"/>
                  <a:gd name="connsiteX45" fmla="*/ 236220 w 544830"/>
                  <a:gd name="connsiteY45" fmla="*/ 784860 h 998220"/>
                  <a:gd name="connsiteX46" fmla="*/ 270510 w 544830"/>
                  <a:gd name="connsiteY46" fmla="*/ 819150 h 998220"/>
                  <a:gd name="connsiteX47" fmla="*/ 300990 w 544830"/>
                  <a:gd name="connsiteY47" fmla="*/ 807720 h 998220"/>
                  <a:gd name="connsiteX48" fmla="*/ 323850 w 544830"/>
                  <a:gd name="connsiteY48" fmla="*/ 830580 h 998220"/>
                  <a:gd name="connsiteX49" fmla="*/ 323850 w 544830"/>
                  <a:gd name="connsiteY49" fmla="*/ 861060 h 998220"/>
                  <a:gd name="connsiteX50" fmla="*/ 323850 w 544830"/>
                  <a:gd name="connsiteY50" fmla="*/ 883920 h 998220"/>
                  <a:gd name="connsiteX51" fmla="*/ 358140 w 544830"/>
                  <a:gd name="connsiteY51" fmla="*/ 902970 h 998220"/>
                  <a:gd name="connsiteX52" fmla="*/ 422910 w 544830"/>
                  <a:gd name="connsiteY52" fmla="*/ 960120 h 998220"/>
                  <a:gd name="connsiteX53" fmla="*/ 480060 w 544830"/>
                  <a:gd name="connsiteY53" fmla="*/ 998220 h 99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544830" h="998220">
                    <a:moveTo>
                      <a:pt x="480060" y="998220"/>
                    </a:moveTo>
                    <a:lnTo>
                      <a:pt x="510540" y="941070"/>
                    </a:lnTo>
                    <a:lnTo>
                      <a:pt x="544830" y="876300"/>
                    </a:lnTo>
                    <a:lnTo>
                      <a:pt x="537210" y="826770"/>
                    </a:lnTo>
                    <a:lnTo>
                      <a:pt x="502920" y="762000"/>
                    </a:lnTo>
                    <a:lnTo>
                      <a:pt x="468630" y="681990"/>
                    </a:lnTo>
                    <a:lnTo>
                      <a:pt x="495300" y="636270"/>
                    </a:lnTo>
                    <a:lnTo>
                      <a:pt x="430530" y="609600"/>
                    </a:lnTo>
                    <a:lnTo>
                      <a:pt x="384810" y="556260"/>
                    </a:lnTo>
                    <a:lnTo>
                      <a:pt x="377190" y="476250"/>
                    </a:lnTo>
                    <a:lnTo>
                      <a:pt x="407670" y="392430"/>
                    </a:lnTo>
                    <a:lnTo>
                      <a:pt x="396240" y="342900"/>
                    </a:lnTo>
                    <a:lnTo>
                      <a:pt x="369570" y="278130"/>
                    </a:lnTo>
                    <a:lnTo>
                      <a:pt x="335280" y="243840"/>
                    </a:lnTo>
                    <a:lnTo>
                      <a:pt x="308610" y="240030"/>
                    </a:lnTo>
                    <a:lnTo>
                      <a:pt x="240030" y="171450"/>
                    </a:lnTo>
                    <a:lnTo>
                      <a:pt x="240030" y="125730"/>
                    </a:lnTo>
                    <a:lnTo>
                      <a:pt x="201930" y="91440"/>
                    </a:lnTo>
                    <a:lnTo>
                      <a:pt x="182880" y="80010"/>
                    </a:lnTo>
                    <a:lnTo>
                      <a:pt x="198120" y="41910"/>
                    </a:lnTo>
                    <a:lnTo>
                      <a:pt x="182880" y="0"/>
                    </a:lnTo>
                    <a:lnTo>
                      <a:pt x="11430" y="38100"/>
                    </a:lnTo>
                    <a:lnTo>
                      <a:pt x="0" y="83820"/>
                    </a:lnTo>
                    <a:lnTo>
                      <a:pt x="49530" y="144780"/>
                    </a:lnTo>
                    <a:lnTo>
                      <a:pt x="91440" y="190500"/>
                    </a:lnTo>
                    <a:lnTo>
                      <a:pt x="114300" y="198120"/>
                    </a:lnTo>
                    <a:lnTo>
                      <a:pt x="114300" y="251460"/>
                    </a:lnTo>
                    <a:lnTo>
                      <a:pt x="95250" y="289560"/>
                    </a:lnTo>
                    <a:lnTo>
                      <a:pt x="110490" y="361950"/>
                    </a:lnTo>
                    <a:lnTo>
                      <a:pt x="106680" y="381000"/>
                    </a:lnTo>
                    <a:lnTo>
                      <a:pt x="57150" y="430530"/>
                    </a:lnTo>
                    <a:lnTo>
                      <a:pt x="72390" y="461010"/>
                    </a:lnTo>
                    <a:lnTo>
                      <a:pt x="76200" y="464820"/>
                    </a:lnTo>
                    <a:lnTo>
                      <a:pt x="68580" y="514350"/>
                    </a:lnTo>
                    <a:lnTo>
                      <a:pt x="83820" y="525780"/>
                    </a:lnTo>
                    <a:lnTo>
                      <a:pt x="110490" y="541020"/>
                    </a:lnTo>
                    <a:lnTo>
                      <a:pt x="198120" y="560070"/>
                    </a:lnTo>
                    <a:lnTo>
                      <a:pt x="278130" y="582930"/>
                    </a:lnTo>
                    <a:lnTo>
                      <a:pt x="323850" y="621030"/>
                    </a:lnTo>
                    <a:lnTo>
                      <a:pt x="369570" y="659130"/>
                    </a:lnTo>
                    <a:lnTo>
                      <a:pt x="354330" y="704850"/>
                    </a:lnTo>
                    <a:lnTo>
                      <a:pt x="320040" y="716280"/>
                    </a:lnTo>
                    <a:lnTo>
                      <a:pt x="285750" y="720090"/>
                    </a:lnTo>
                    <a:lnTo>
                      <a:pt x="259080" y="754380"/>
                    </a:lnTo>
                    <a:lnTo>
                      <a:pt x="259080" y="754380"/>
                    </a:lnTo>
                    <a:lnTo>
                      <a:pt x="236220" y="784860"/>
                    </a:lnTo>
                    <a:lnTo>
                      <a:pt x="270510" y="819150"/>
                    </a:lnTo>
                    <a:lnTo>
                      <a:pt x="300990" y="807720"/>
                    </a:lnTo>
                    <a:lnTo>
                      <a:pt x="323850" y="830580"/>
                    </a:lnTo>
                    <a:lnTo>
                      <a:pt x="323850" y="861060"/>
                    </a:lnTo>
                    <a:lnTo>
                      <a:pt x="323850" y="883920"/>
                    </a:lnTo>
                    <a:lnTo>
                      <a:pt x="358140" y="902970"/>
                    </a:lnTo>
                    <a:lnTo>
                      <a:pt x="422910" y="960120"/>
                    </a:lnTo>
                    <a:lnTo>
                      <a:pt x="480060" y="99822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>
            <a:xfrm rot="1085708">
              <a:off x="2291979" y="1356498"/>
              <a:ext cx="1647658" cy="3276249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7B43E27F-6BAC-49FD-A5CC-57430B6C89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5788" y="2599039"/>
              <a:ext cx="152400" cy="35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26C1E30C-D86C-4B2D-9B8A-2950322E0FFC}"/>
                </a:ext>
              </a:extLst>
            </p:cNvPr>
            <p:cNvCxnSpPr>
              <a:cxnSpLocks/>
            </p:cNvCxnSpPr>
            <p:nvPr/>
          </p:nvCxnSpPr>
          <p:spPr>
            <a:xfrm>
              <a:off x="2855115" y="3460937"/>
              <a:ext cx="109065" cy="40240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44A40218-D8C4-4B05-BA8E-F0E9D0532C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6060" y="4862153"/>
              <a:ext cx="198120" cy="4953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973E3C3A-D4DA-4420-A462-54E66554B5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0620" y="6012180"/>
              <a:ext cx="541020" cy="990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1EA9E9FE-0FD0-4F89-97B5-35B7318D2B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040" y="6377940"/>
              <a:ext cx="175260" cy="39433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78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1C45A4-A1AB-4349-BFAF-C3445C7AC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7"/>
          <a:stretch/>
        </p:blipFill>
        <p:spPr>
          <a:xfrm>
            <a:off x="0" y="1948008"/>
            <a:ext cx="9144000" cy="347633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เขื่อนป่าสักชลสิทธิ์ จ.ลพบุรี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0392" y="2333624"/>
            <a:ext cx="427569" cy="217170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03935" y="2333624"/>
            <a:ext cx="694912" cy="2171701"/>
          </a:xfrm>
          <a:prstGeom prst="rect">
            <a:avLst/>
          </a:prstGeom>
          <a:noFill/>
          <a:ln w="38100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36792" y="2333624"/>
            <a:ext cx="427569" cy="2171701"/>
          </a:xfrm>
          <a:prstGeom prst="rect">
            <a:avLst/>
          </a:prstGeom>
          <a:noFill/>
          <a:ln w="38100"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64425" y="2333624"/>
            <a:ext cx="717550" cy="5693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00550" y="2333624"/>
            <a:ext cx="520691" cy="5693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เขื่อนป่าสักชลสิทธิ์ จ.ลพบุรี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1BA8295-CCBB-4784-B849-97D19298F4EF}"/>
              </a:ext>
            </a:extLst>
          </p:cNvPr>
          <p:cNvGrpSpPr/>
          <p:nvPr/>
        </p:nvGrpSpPr>
        <p:grpSpPr>
          <a:xfrm>
            <a:off x="876699" y="1236678"/>
            <a:ext cx="7390602" cy="5592747"/>
            <a:chOff x="876699" y="1265253"/>
            <a:chExt cx="7390602" cy="55927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782D3C35-8417-4D0C-BD21-8167FC2E8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0278"/>
            <a:stretch/>
          </p:blipFill>
          <p:spPr>
            <a:xfrm>
              <a:off x="876699" y="1265253"/>
              <a:ext cx="7390602" cy="5592747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A4F46EE0-F9D7-4DC0-956A-2EB6187BC5FB}"/>
                </a:ext>
              </a:extLst>
            </p:cNvPr>
            <p:cNvSpPr/>
            <p:nvPr/>
          </p:nvSpPr>
          <p:spPr>
            <a:xfrm>
              <a:off x="5667375" y="1695450"/>
              <a:ext cx="2305050" cy="6572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33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เขื่อนป่าสักชลสิทธิ์ จ.ลพบุรี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7315199" y="2597627"/>
            <a:ext cx="1771651" cy="595943"/>
          </a:xfrm>
          <a:prstGeom prst="wedgeRoundRectCallout">
            <a:avLst>
              <a:gd name="adj1" fmla="val -62818"/>
              <a:gd name="adj2" fmla="val -122566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ตารางการคาดการณ์</a:t>
            </a:r>
          </a:p>
          <a:p>
            <a:pPr algn="ctr"/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ปริมาณน้ำไหลลงอ่างเก็บน้ำ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28133" y="4811712"/>
            <a:ext cx="1771651" cy="595943"/>
          </a:xfrm>
          <a:prstGeom prst="wedgeRoundRectCallout">
            <a:avLst>
              <a:gd name="adj1" fmla="val 99069"/>
              <a:gd name="adj2" fmla="val 105637"/>
              <a:gd name="adj3" fmla="val 16667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กราฟแสดงปริมาณน้ำคาดการณ์ในอ่างเก็บน้ำ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CCF62A-97FE-493F-8189-3981CD32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66825"/>
            <a:ext cx="7019925" cy="316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D303DF-969B-4553-8D78-298B7980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5" y="3952875"/>
            <a:ext cx="56483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เขื่อนป่าสักชลสิทธิ์ จ.ลพบุรี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00B816-C3BE-49D5-AA6A-9E46AC0B8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1" y="1262088"/>
            <a:ext cx="8806778" cy="55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เขื่อนแก่งกระจาน จ.เพชรบุรี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B43238-0ABD-4926-BE32-4FA054E1A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38250"/>
            <a:ext cx="7943850" cy="560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เขื่อนแก่งกระจาน จ.เพชรบุรี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3844249-DE71-44AB-AB63-E092C6698E1C}"/>
              </a:ext>
            </a:extLst>
          </p:cNvPr>
          <p:cNvGrpSpPr/>
          <p:nvPr/>
        </p:nvGrpSpPr>
        <p:grpSpPr>
          <a:xfrm>
            <a:off x="304800" y="1305825"/>
            <a:ext cx="8572500" cy="5447400"/>
            <a:chOff x="304800" y="1305825"/>
            <a:chExt cx="8572500" cy="54474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5A966AC-83D0-442D-BAE8-08357B946902}"/>
                </a:ext>
              </a:extLst>
            </p:cNvPr>
            <p:cNvGrpSpPr/>
            <p:nvPr/>
          </p:nvGrpSpPr>
          <p:grpSpPr>
            <a:xfrm>
              <a:off x="304800" y="1305825"/>
              <a:ext cx="8572500" cy="5447400"/>
              <a:chOff x="304800" y="1305825"/>
              <a:chExt cx="8572500" cy="54474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38FEBAAA-16EB-4408-B056-6617835A36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9897" t="16632" r="13124" b="14903"/>
              <a:stretch/>
            </p:blipFill>
            <p:spPr>
              <a:xfrm>
                <a:off x="304800" y="1305825"/>
                <a:ext cx="8572500" cy="5447400"/>
              </a:xfrm>
              <a:prstGeom prst="rect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09624719-D9E0-4BBD-AC1C-65A6CC38D40A}"/>
                  </a:ext>
                </a:extLst>
              </p:cNvPr>
              <p:cNvSpPr/>
              <p:nvPr/>
            </p:nvSpPr>
            <p:spPr>
              <a:xfrm>
                <a:off x="3284220" y="3291840"/>
                <a:ext cx="1112520" cy="1238250"/>
              </a:xfrm>
              <a:custGeom>
                <a:avLst/>
                <a:gdLst>
                  <a:gd name="connsiteX0" fmla="*/ 990600 w 1112520"/>
                  <a:gd name="connsiteY0" fmla="*/ 712470 h 1238250"/>
                  <a:gd name="connsiteX1" fmla="*/ 990600 w 1112520"/>
                  <a:gd name="connsiteY1" fmla="*/ 662940 h 1238250"/>
                  <a:gd name="connsiteX2" fmla="*/ 960120 w 1112520"/>
                  <a:gd name="connsiteY2" fmla="*/ 636270 h 1238250"/>
                  <a:gd name="connsiteX3" fmla="*/ 925830 w 1112520"/>
                  <a:gd name="connsiteY3" fmla="*/ 601980 h 1238250"/>
                  <a:gd name="connsiteX4" fmla="*/ 914400 w 1112520"/>
                  <a:gd name="connsiteY4" fmla="*/ 594360 h 1238250"/>
                  <a:gd name="connsiteX5" fmla="*/ 895350 w 1112520"/>
                  <a:gd name="connsiteY5" fmla="*/ 556260 h 1238250"/>
                  <a:gd name="connsiteX6" fmla="*/ 887730 w 1112520"/>
                  <a:gd name="connsiteY6" fmla="*/ 514350 h 1238250"/>
                  <a:gd name="connsiteX7" fmla="*/ 891540 w 1112520"/>
                  <a:gd name="connsiteY7" fmla="*/ 480060 h 1238250"/>
                  <a:gd name="connsiteX8" fmla="*/ 922020 w 1112520"/>
                  <a:gd name="connsiteY8" fmla="*/ 464820 h 1238250"/>
                  <a:gd name="connsiteX9" fmla="*/ 941070 w 1112520"/>
                  <a:gd name="connsiteY9" fmla="*/ 434340 h 1238250"/>
                  <a:gd name="connsiteX10" fmla="*/ 948690 w 1112520"/>
                  <a:gd name="connsiteY10" fmla="*/ 403860 h 1238250"/>
                  <a:gd name="connsiteX11" fmla="*/ 956310 w 1112520"/>
                  <a:gd name="connsiteY11" fmla="*/ 346710 h 1238250"/>
                  <a:gd name="connsiteX12" fmla="*/ 979170 w 1112520"/>
                  <a:gd name="connsiteY12" fmla="*/ 316230 h 1238250"/>
                  <a:gd name="connsiteX13" fmla="*/ 994410 w 1112520"/>
                  <a:gd name="connsiteY13" fmla="*/ 312420 h 1238250"/>
                  <a:gd name="connsiteX14" fmla="*/ 1009650 w 1112520"/>
                  <a:gd name="connsiteY14" fmla="*/ 327660 h 1238250"/>
                  <a:gd name="connsiteX15" fmla="*/ 998220 w 1112520"/>
                  <a:gd name="connsiteY15" fmla="*/ 358140 h 1238250"/>
                  <a:gd name="connsiteX16" fmla="*/ 998220 w 1112520"/>
                  <a:gd name="connsiteY16" fmla="*/ 358140 h 1238250"/>
                  <a:gd name="connsiteX17" fmla="*/ 994410 w 1112520"/>
                  <a:gd name="connsiteY17" fmla="*/ 407670 h 1238250"/>
                  <a:gd name="connsiteX18" fmla="*/ 1017270 w 1112520"/>
                  <a:gd name="connsiteY18" fmla="*/ 426720 h 1238250"/>
                  <a:gd name="connsiteX19" fmla="*/ 1036320 w 1112520"/>
                  <a:gd name="connsiteY19" fmla="*/ 411480 h 1238250"/>
                  <a:gd name="connsiteX20" fmla="*/ 1040130 w 1112520"/>
                  <a:gd name="connsiteY20" fmla="*/ 388620 h 1238250"/>
                  <a:gd name="connsiteX21" fmla="*/ 1051560 w 1112520"/>
                  <a:gd name="connsiteY21" fmla="*/ 335280 h 1238250"/>
                  <a:gd name="connsiteX22" fmla="*/ 1047750 w 1112520"/>
                  <a:gd name="connsiteY22" fmla="*/ 285750 h 1238250"/>
                  <a:gd name="connsiteX23" fmla="*/ 1047750 w 1112520"/>
                  <a:gd name="connsiteY23" fmla="*/ 285750 h 1238250"/>
                  <a:gd name="connsiteX24" fmla="*/ 1101090 w 1112520"/>
                  <a:gd name="connsiteY24" fmla="*/ 259080 h 1238250"/>
                  <a:gd name="connsiteX25" fmla="*/ 1112520 w 1112520"/>
                  <a:gd name="connsiteY25" fmla="*/ 247650 h 1238250"/>
                  <a:gd name="connsiteX26" fmla="*/ 1112520 w 1112520"/>
                  <a:gd name="connsiteY26" fmla="*/ 247650 h 1238250"/>
                  <a:gd name="connsiteX27" fmla="*/ 1085850 w 1112520"/>
                  <a:gd name="connsiteY27" fmla="*/ 201930 h 1238250"/>
                  <a:gd name="connsiteX28" fmla="*/ 1078230 w 1112520"/>
                  <a:gd name="connsiteY28" fmla="*/ 190500 h 1238250"/>
                  <a:gd name="connsiteX29" fmla="*/ 1078230 w 1112520"/>
                  <a:gd name="connsiteY29" fmla="*/ 190500 h 1238250"/>
                  <a:gd name="connsiteX30" fmla="*/ 1036320 w 1112520"/>
                  <a:gd name="connsiteY30" fmla="*/ 194310 h 1238250"/>
                  <a:gd name="connsiteX31" fmla="*/ 982980 w 1112520"/>
                  <a:gd name="connsiteY31" fmla="*/ 163830 h 1238250"/>
                  <a:gd name="connsiteX32" fmla="*/ 956310 w 1112520"/>
                  <a:gd name="connsiteY32" fmla="*/ 137160 h 1238250"/>
                  <a:gd name="connsiteX33" fmla="*/ 941070 w 1112520"/>
                  <a:gd name="connsiteY33" fmla="*/ 102870 h 1238250"/>
                  <a:gd name="connsiteX34" fmla="*/ 933450 w 1112520"/>
                  <a:gd name="connsiteY34" fmla="*/ 68580 h 1238250"/>
                  <a:gd name="connsiteX35" fmla="*/ 963930 w 1112520"/>
                  <a:gd name="connsiteY35" fmla="*/ 26670 h 1238250"/>
                  <a:gd name="connsiteX36" fmla="*/ 979170 w 1112520"/>
                  <a:gd name="connsiteY36" fmla="*/ 3810 h 1238250"/>
                  <a:gd name="connsiteX37" fmla="*/ 952500 w 1112520"/>
                  <a:gd name="connsiteY37" fmla="*/ 0 h 1238250"/>
                  <a:gd name="connsiteX38" fmla="*/ 922020 w 1112520"/>
                  <a:gd name="connsiteY38" fmla="*/ 30480 h 1238250"/>
                  <a:gd name="connsiteX39" fmla="*/ 895350 w 1112520"/>
                  <a:gd name="connsiteY39" fmla="*/ 7620 h 1238250"/>
                  <a:gd name="connsiteX40" fmla="*/ 868680 w 1112520"/>
                  <a:gd name="connsiteY40" fmla="*/ 7620 h 1238250"/>
                  <a:gd name="connsiteX41" fmla="*/ 868680 w 1112520"/>
                  <a:gd name="connsiteY41" fmla="*/ 7620 h 1238250"/>
                  <a:gd name="connsiteX42" fmla="*/ 872490 w 1112520"/>
                  <a:gd name="connsiteY42" fmla="*/ 49530 h 1238250"/>
                  <a:gd name="connsiteX43" fmla="*/ 868680 w 1112520"/>
                  <a:gd name="connsiteY43" fmla="*/ 83820 h 1238250"/>
                  <a:gd name="connsiteX44" fmla="*/ 838200 w 1112520"/>
                  <a:gd name="connsiteY44" fmla="*/ 129540 h 1238250"/>
                  <a:gd name="connsiteX45" fmla="*/ 838200 w 1112520"/>
                  <a:gd name="connsiteY45" fmla="*/ 152400 h 1238250"/>
                  <a:gd name="connsiteX46" fmla="*/ 842010 w 1112520"/>
                  <a:gd name="connsiteY46" fmla="*/ 186690 h 1238250"/>
                  <a:gd name="connsiteX47" fmla="*/ 834390 w 1112520"/>
                  <a:gd name="connsiteY47" fmla="*/ 201930 h 1238250"/>
                  <a:gd name="connsiteX48" fmla="*/ 826770 w 1112520"/>
                  <a:gd name="connsiteY48" fmla="*/ 232410 h 1238250"/>
                  <a:gd name="connsiteX49" fmla="*/ 830580 w 1112520"/>
                  <a:gd name="connsiteY49" fmla="*/ 251460 h 1238250"/>
                  <a:gd name="connsiteX50" fmla="*/ 880110 w 1112520"/>
                  <a:gd name="connsiteY50" fmla="*/ 293370 h 1238250"/>
                  <a:gd name="connsiteX51" fmla="*/ 895350 w 1112520"/>
                  <a:gd name="connsiteY51" fmla="*/ 346710 h 1238250"/>
                  <a:gd name="connsiteX52" fmla="*/ 887730 w 1112520"/>
                  <a:gd name="connsiteY52" fmla="*/ 407670 h 1238250"/>
                  <a:gd name="connsiteX53" fmla="*/ 876300 w 1112520"/>
                  <a:gd name="connsiteY53" fmla="*/ 438150 h 1238250"/>
                  <a:gd name="connsiteX54" fmla="*/ 876300 w 1112520"/>
                  <a:gd name="connsiteY54" fmla="*/ 438150 h 1238250"/>
                  <a:gd name="connsiteX55" fmla="*/ 822960 w 1112520"/>
                  <a:gd name="connsiteY55" fmla="*/ 392430 h 1238250"/>
                  <a:gd name="connsiteX56" fmla="*/ 800100 w 1112520"/>
                  <a:gd name="connsiteY56" fmla="*/ 403860 h 1238250"/>
                  <a:gd name="connsiteX57" fmla="*/ 807720 w 1112520"/>
                  <a:gd name="connsiteY57" fmla="*/ 422910 h 1238250"/>
                  <a:gd name="connsiteX58" fmla="*/ 864870 w 1112520"/>
                  <a:gd name="connsiteY58" fmla="*/ 491490 h 1238250"/>
                  <a:gd name="connsiteX59" fmla="*/ 861060 w 1112520"/>
                  <a:gd name="connsiteY59" fmla="*/ 514350 h 1238250"/>
                  <a:gd name="connsiteX60" fmla="*/ 845820 w 1112520"/>
                  <a:gd name="connsiteY60" fmla="*/ 521970 h 1238250"/>
                  <a:gd name="connsiteX61" fmla="*/ 807720 w 1112520"/>
                  <a:gd name="connsiteY61" fmla="*/ 502920 h 1238250"/>
                  <a:gd name="connsiteX62" fmla="*/ 784860 w 1112520"/>
                  <a:gd name="connsiteY62" fmla="*/ 468630 h 1238250"/>
                  <a:gd name="connsiteX63" fmla="*/ 773430 w 1112520"/>
                  <a:gd name="connsiteY63" fmla="*/ 445770 h 1238250"/>
                  <a:gd name="connsiteX64" fmla="*/ 750570 w 1112520"/>
                  <a:gd name="connsiteY64" fmla="*/ 426720 h 1238250"/>
                  <a:gd name="connsiteX65" fmla="*/ 731520 w 1112520"/>
                  <a:gd name="connsiteY65" fmla="*/ 377190 h 1238250"/>
                  <a:gd name="connsiteX66" fmla="*/ 701040 w 1112520"/>
                  <a:gd name="connsiteY66" fmla="*/ 342900 h 1238250"/>
                  <a:gd name="connsiteX67" fmla="*/ 701040 w 1112520"/>
                  <a:gd name="connsiteY67" fmla="*/ 316230 h 1238250"/>
                  <a:gd name="connsiteX68" fmla="*/ 678180 w 1112520"/>
                  <a:gd name="connsiteY68" fmla="*/ 236220 h 1238250"/>
                  <a:gd name="connsiteX69" fmla="*/ 636270 w 1112520"/>
                  <a:gd name="connsiteY69" fmla="*/ 213360 h 1238250"/>
                  <a:gd name="connsiteX70" fmla="*/ 594360 w 1112520"/>
                  <a:gd name="connsiteY70" fmla="*/ 194310 h 1238250"/>
                  <a:gd name="connsiteX71" fmla="*/ 518160 w 1112520"/>
                  <a:gd name="connsiteY71" fmla="*/ 106680 h 1238250"/>
                  <a:gd name="connsiteX72" fmla="*/ 506730 w 1112520"/>
                  <a:gd name="connsiteY72" fmla="*/ 102870 h 1238250"/>
                  <a:gd name="connsiteX73" fmla="*/ 521970 w 1112520"/>
                  <a:gd name="connsiteY73" fmla="*/ 156210 h 1238250"/>
                  <a:gd name="connsiteX74" fmla="*/ 552450 w 1112520"/>
                  <a:gd name="connsiteY74" fmla="*/ 186690 h 1238250"/>
                  <a:gd name="connsiteX75" fmla="*/ 563880 w 1112520"/>
                  <a:gd name="connsiteY75" fmla="*/ 236220 h 1238250"/>
                  <a:gd name="connsiteX76" fmla="*/ 586740 w 1112520"/>
                  <a:gd name="connsiteY76" fmla="*/ 262890 h 1238250"/>
                  <a:gd name="connsiteX77" fmla="*/ 617220 w 1112520"/>
                  <a:gd name="connsiteY77" fmla="*/ 304800 h 1238250"/>
                  <a:gd name="connsiteX78" fmla="*/ 621030 w 1112520"/>
                  <a:gd name="connsiteY78" fmla="*/ 346710 h 1238250"/>
                  <a:gd name="connsiteX79" fmla="*/ 594360 w 1112520"/>
                  <a:gd name="connsiteY79" fmla="*/ 346710 h 1238250"/>
                  <a:gd name="connsiteX80" fmla="*/ 571500 w 1112520"/>
                  <a:gd name="connsiteY80" fmla="*/ 316230 h 1238250"/>
                  <a:gd name="connsiteX81" fmla="*/ 601980 w 1112520"/>
                  <a:gd name="connsiteY81" fmla="*/ 369570 h 1238250"/>
                  <a:gd name="connsiteX82" fmla="*/ 605790 w 1112520"/>
                  <a:gd name="connsiteY82" fmla="*/ 430530 h 1238250"/>
                  <a:gd name="connsiteX83" fmla="*/ 605790 w 1112520"/>
                  <a:gd name="connsiteY83" fmla="*/ 449580 h 1238250"/>
                  <a:gd name="connsiteX84" fmla="*/ 609600 w 1112520"/>
                  <a:gd name="connsiteY84" fmla="*/ 480060 h 1238250"/>
                  <a:gd name="connsiteX85" fmla="*/ 613410 w 1112520"/>
                  <a:gd name="connsiteY85" fmla="*/ 510540 h 1238250"/>
                  <a:gd name="connsiteX86" fmla="*/ 632460 w 1112520"/>
                  <a:gd name="connsiteY86" fmla="*/ 533400 h 1238250"/>
                  <a:gd name="connsiteX87" fmla="*/ 632460 w 1112520"/>
                  <a:gd name="connsiteY87" fmla="*/ 533400 h 1238250"/>
                  <a:gd name="connsiteX88" fmla="*/ 582930 w 1112520"/>
                  <a:gd name="connsiteY88" fmla="*/ 632460 h 1238250"/>
                  <a:gd name="connsiteX89" fmla="*/ 544830 w 1112520"/>
                  <a:gd name="connsiteY89" fmla="*/ 704850 h 1238250"/>
                  <a:gd name="connsiteX90" fmla="*/ 514350 w 1112520"/>
                  <a:gd name="connsiteY90" fmla="*/ 716280 h 1238250"/>
                  <a:gd name="connsiteX91" fmla="*/ 377190 w 1112520"/>
                  <a:gd name="connsiteY91" fmla="*/ 643890 h 1238250"/>
                  <a:gd name="connsiteX92" fmla="*/ 327660 w 1112520"/>
                  <a:gd name="connsiteY92" fmla="*/ 655320 h 1238250"/>
                  <a:gd name="connsiteX93" fmla="*/ 316230 w 1112520"/>
                  <a:gd name="connsiteY93" fmla="*/ 685800 h 1238250"/>
                  <a:gd name="connsiteX94" fmla="*/ 232410 w 1112520"/>
                  <a:gd name="connsiteY94" fmla="*/ 693420 h 1238250"/>
                  <a:gd name="connsiteX95" fmla="*/ 163830 w 1112520"/>
                  <a:gd name="connsiteY95" fmla="*/ 701040 h 1238250"/>
                  <a:gd name="connsiteX96" fmla="*/ 125730 w 1112520"/>
                  <a:gd name="connsiteY96" fmla="*/ 754380 h 1238250"/>
                  <a:gd name="connsiteX97" fmla="*/ 114300 w 1112520"/>
                  <a:gd name="connsiteY97" fmla="*/ 731520 h 1238250"/>
                  <a:gd name="connsiteX98" fmla="*/ 118110 w 1112520"/>
                  <a:gd name="connsiteY98" fmla="*/ 685800 h 1238250"/>
                  <a:gd name="connsiteX99" fmla="*/ 102870 w 1112520"/>
                  <a:gd name="connsiteY99" fmla="*/ 662940 h 1238250"/>
                  <a:gd name="connsiteX100" fmla="*/ 83820 w 1112520"/>
                  <a:gd name="connsiteY100" fmla="*/ 685800 h 1238250"/>
                  <a:gd name="connsiteX101" fmla="*/ 76200 w 1112520"/>
                  <a:gd name="connsiteY101" fmla="*/ 720090 h 1238250"/>
                  <a:gd name="connsiteX102" fmla="*/ 45720 w 1112520"/>
                  <a:gd name="connsiteY102" fmla="*/ 727710 h 1238250"/>
                  <a:gd name="connsiteX103" fmla="*/ 38100 w 1112520"/>
                  <a:gd name="connsiteY103" fmla="*/ 765810 h 1238250"/>
                  <a:gd name="connsiteX104" fmla="*/ 0 w 1112520"/>
                  <a:gd name="connsiteY104" fmla="*/ 815340 h 1238250"/>
                  <a:gd name="connsiteX105" fmla="*/ 0 w 1112520"/>
                  <a:gd name="connsiteY105" fmla="*/ 815340 h 1238250"/>
                  <a:gd name="connsiteX106" fmla="*/ 34290 w 1112520"/>
                  <a:gd name="connsiteY106" fmla="*/ 845820 h 1238250"/>
                  <a:gd name="connsiteX107" fmla="*/ 72390 w 1112520"/>
                  <a:gd name="connsiteY107" fmla="*/ 861060 h 1238250"/>
                  <a:gd name="connsiteX108" fmla="*/ 99060 w 1112520"/>
                  <a:gd name="connsiteY108" fmla="*/ 880110 h 1238250"/>
                  <a:gd name="connsiteX109" fmla="*/ 106680 w 1112520"/>
                  <a:gd name="connsiteY109" fmla="*/ 899160 h 1238250"/>
                  <a:gd name="connsiteX110" fmla="*/ 110490 w 1112520"/>
                  <a:gd name="connsiteY110" fmla="*/ 933450 h 1238250"/>
                  <a:gd name="connsiteX111" fmla="*/ 110490 w 1112520"/>
                  <a:gd name="connsiteY111" fmla="*/ 933450 h 1238250"/>
                  <a:gd name="connsiteX112" fmla="*/ 133350 w 1112520"/>
                  <a:gd name="connsiteY112" fmla="*/ 952500 h 1238250"/>
                  <a:gd name="connsiteX113" fmla="*/ 163830 w 1112520"/>
                  <a:gd name="connsiteY113" fmla="*/ 998220 h 1238250"/>
                  <a:gd name="connsiteX114" fmla="*/ 194310 w 1112520"/>
                  <a:gd name="connsiteY114" fmla="*/ 1017270 h 1238250"/>
                  <a:gd name="connsiteX115" fmla="*/ 232410 w 1112520"/>
                  <a:gd name="connsiteY115" fmla="*/ 1002030 h 1238250"/>
                  <a:gd name="connsiteX116" fmla="*/ 247650 w 1112520"/>
                  <a:gd name="connsiteY116" fmla="*/ 986790 h 1238250"/>
                  <a:gd name="connsiteX117" fmla="*/ 255270 w 1112520"/>
                  <a:gd name="connsiteY117" fmla="*/ 922020 h 1238250"/>
                  <a:gd name="connsiteX118" fmla="*/ 278130 w 1112520"/>
                  <a:gd name="connsiteY118" fmla="*/ 929640 h 1238250"/>
                  <a:gd name="connsiteX119" fmla="*/ 289560 w 1112520"/>
                  <a:gd name="connsiteY119" fmla="*/ 960120 h 1238250"/>
                  <a:gd name="connsiteX120" fmla="*/ 308610 w 1112520"/>
                  <a:gd name="connsiteY120" fmla="*/ 979170 h 1238250"/>
                  <a:gd name="connsiteX121" fmla="*/ 327660 w 1112520"/>
                  <a:gd name="connsiteY121" fmla="*/ 998220 h 1238250"/>
                  <a:gd name="connsiteX122" fmla="*/ 346710 w 1112520"/>
                  <a:gd name="connsiteY122" fmla="*/ 1036320 h 1238250"/>
                  <a:gd name="connsiteX123" fmla="*/ 388620 w 1112520"/>
                  <a:gd name="connsiteY123" fmla="*/ 1040130 h 1238250"/>
                  <a:gd name="connsiteX124" fmla="*/ 426720 w 1112520"/>
                  <a:gd name="connsiteY124" fmla="*/ 1043940 h 1238250"/>
                  <a:gd name="connsiteX125" fmla="*/ 464820 w 1112520"/>
                  <a:gd name="connsiteY125" fmla="*/ 1032510 h 1238250"/>
                  <a:gd name="connsiteX126" fmla="*/ 483870 w 1112520"/>
                  <a:gd name="connsiteY126" fmla="*/ 998220 h 1238250"/>
                  <a:gd name="connsiteX127" fmla="*/ 506730 w 1112520"/>
                  <a:gd name="connsiteY127" fmla="*/ 1013460 h 1238250"/>
                  <a:gd name="connsiteX128" fmla="*/ 529590 w 1112520"/>
                  <a:gd name="connsiteY128" fmla="*/ 1051560 h 1238250"/>
                  <a:gd name="connsiteX129" fmla="*/ 560070 w 1112520"/>
                  <a:gd name="connsiteY129" fmla="*/ 1108710 h 1238250"/>
                  <a:gd name="connsiteX130" fmla="*/ 560070 w 1112520"/>
                  <a:gd name="connsiteY130" fmla="*/ 1116330 h 1238250"/>
                  <a:gd name="connsiteX131" fmla="*/ 560070 w 1112520"/>
                  <a:gd name="connsiteY131" fmla="*/ 1116330 h 1238250"/>
                  <a:gd name="connsiteX132" fmla="*/ 579120 w 1112520"/>
                  <a:gd name="connsiteY132" fmla="*/ 1074420 h 1238250"/>
                  <a:gd name="connsiteX133" fmla="*/ 601980 w 1112520"/>
                  <a:gd name="connsiteY133" fmla="*/ 1066800 h 1238250"/>
                  <a:gd name="connsiteX134" fmla="*/ 617220 w 1112520"/>
                  <a:gd name="connsiteY134" fmla="*/ 1093470 h 1238250"/>
                  <a:gd name="connsiteX135" fmla="*/ 655320 w 1112520"/>
                  <a:gd name="connsiteY135" fmla="*/ 1131570 h 1238250"/>
                  <a:gd name="connsiteX136" fmla="*/ 659130 w 1112520"/>
                  <a:gd name="connsiteY136" fmla="*/ 1146810 h 1238250"/>
                  <a:gd name="connsiteX137" fmla="*/ 681990 w 1112520"/>
                  <a:gd name="connsiteY137" fmla="*/ 1135380 h 1238250"/>
                  <a:gd name="connsiteX138" fmla="*/ 720090 w 1112520"/>
                  <a:gd name="connsiteY138" fmla="*/ 1158240 h 1238250"/>
                  <a:gd name="connsiteX139" fmla="*/ 704850 w 1112520"/>
                  <a:gd name="connsiteY139" fmla="*/ 1188720 h 1238250"/>
                  <a:gd name="connsiteX140" fmla="*/ 742950 w 1112520"/>
                  <a:gd name="connsiteY140" fmla="*/ 1207770 h 1238250"/>
                  <a:gd name="connsiteX141" fmla="*/ 746760 w 1112520"/>
                  <a:gd name="connsiteY141" fmla="*/ 1234440 h 1238250"/>
                  <a:gd name="connsiteX142" fmla="*/ 777240 w 1112520"/>
                  <a:gd name="connsiteY142" fmla="*/ 1238250 h 1238250"/>
                  <a:gd name="connsiteX143" fmla="*/ 815340 w 1112520"/>
                  <a:gd name="connsiteY143" fmla="*/ 1223010 h 1238250"/>
                  <a:gd name="connsiteX144" fmla="*/ 830580 w 1112520"/>
                  <a:gd name="connsiteY144" fmla="*/ 1158240 h 1238250"/>
                  <a:gd name="connsiteX145" fmla="*/ 838200 w 1112520"/>
                  <a:gd name="connsiteY145" fmla="*/ 1127760 h 1238250"/>
                  <a:gd name="connsiteX146" fmla="*/ 864870 w 1112520"/>
                  <a:gd name="connsiteY146" fmla="*/ 1127760 h 1238250"/>
                  <a:gd name="connsiteX147" fmla="*/ 887730 w 1112520"/>
                  <a:gd name="connsiteY147" fmla="*/ 1150620 h 1238250"/>
                  <a:gd name="connsiteX148" fmla="*/ 925830 w 1112520"/>
                  <a:gd name="connsiteY148" fmla="*/ 1127760 h 1238250"/>
                  <a:gd name="connsiteX149" fmla="*/ 948690 w 1112520"/>
                  <a:gd name="connsiteY149" fmla="*/ 1123950 h 1238250"/>
                  <a:gd name="connsiteX150" fmla="*/ 960120 w 1112520"/>
                  <a:gd name="connsiteY150" fmla="*/ 1089660 h 1238250"/>
                  <a:gd name="connsiteX151" fmla="*/ 979170 w 1112520"/>
                  <a:gd name="connsiteY151" fmla="*/ 1082040 h 1238250"/>
                  <a:gd name="connsiteX152" fmla="*/ 990600 w 1112520"/>
                  <a:gd name="connsiteY152" fmla="*/ 1028700 h 1238250"/>
                  <a:gd name="connsiteX153" fmla="*/ 1024890 w 1112520"/>
                  <a:gd name="connsiteY153" fmla="*/ 994410 h 1238250"/>
                  <a:gd name="connsiteX154" fmla="*/ 1040130 w 1112520"/>
                  <a:gd name="connsiteY154" fmla="*/ 944880 h 1238250"/>
                  <a:gd name="connsiteX155" fmla="*/ 1009650 w 1112520"/>
                  <a:gd name="connsiteY155" fmla="*/ 910590 h 1238250"/>
                  <a:gd name="connsiteX156" fmla="*/ 982980 w 1112520"/>
                  <a:gd name="connsiteY156" fmla="*/ 845820 h 1238250"/>
                  <a:gd name="connsiteX157" fmla="*/ 967740 w 1112520"/>
                  <a:gd name="connsiteY157" fmla="*/ 803910 h 1238250"/>
                  <a:gd name="connsiteX158" fmla="*/ 952500 w 1112520"/>
                  <a:gd name="connsiteY158" fmla="*/ 781050 h 1238250"/>
                  <a:gd name="connsiteX159" fmla="*/ 990600 w 1112520"/>
                  <a:gd name="connsiteY159" fmla="*/ 712470 h 1238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2520" h="1238250">
                    <a:moveTo>
                      <a:pt x="990600" y="712470"/>
                    </a:moveTo>
                    <a:lnTo>
                      <a:pt x="990600" y="662940"/>
                    </a:lnTo>
                    <a:lnTo>
                      <a:pt x="960120" y="636270"/>
                    </a:lnTo>
                    <a:cubicBezTo>
                      <a:pt x="924881" y="604946"/>
                      <a:pt x="925830" y="621083"/>
                      <a:pt x="925830" y="601980"/>
                    </a:cubicBezTo>
                    <a:lnTo>
                      <a:pt x="914400" y="594360"/>
                    </a:lnTo>
                    <a:lnTo>
                      <a:pt x="895350" y="556260"/>
                    </a:lnTo>
                    <a:lnTo>
                      <a:pt x="887730" y="514350"/>
                    </a:lnTo>
                    <a:lnTo>
                      <a:pt x="891540" y="480060"/>
                    </a:lnTo>
                    <a:lnTo>
                      <a:pt x="922020" y="464820"/>
                    </a:lnTo>
                    <a:lnTo>
                      <a:pt x="941070" y="434340"/>
                    </a:lnTo>
                    <a:lnTo>
                      <a:pt x="948690" y="403860"/>
                    </a:lnTo>
                    <a:lnTo>
                      <a:pt x="956310" y="346710"/>
                    </a:lnTo>
                    <a:lnTo>
                      <a:pt x="979170" y="316230"/>
                    </a:lnTo>
                    <a:lnTo>
                      <a:pt x="994410" y="312420"/>
                    </a:lnTo>
                    <a:lnTo>
                      <a:pt x="1009650" y="327660"/>
                    </a:lnTo>
                    <a:lnTo>
                      <a:pt x="998220" y="358140"/>
                    </a:lnTo>
                    <a:lnTo>
                      <a:pt x="998220" y="358140"/>
                    </a:lnTo>
                    <a:lnTo>
                      <a:pt x="994410" y="407670"/>
                    </a:lnTo>
                    <a:lnTo>
                      <a:pt x="1017270" y="426720"/>
                    </a:lnTo>
                    <a:lnTo>
                      <a:pt x="1036320" y="411480"/>
                    </a:lnTo>
                    <a:lnTo>
                      <a:pt x="1040130" y="388620"/>
                    </a:lnTo>
                    <a:lnTo>
                      <a:pt x="1051560" y="335280"/>
                    </a:lnTo>
                    <a:lnTo>
                      <a:pt x="1047750" y="285750"/>
                    </a:lnTo>
                    <a:lnTo>
                      <a:pt x="1047750" y="285750"/>
                    </a:lnTo>
                    <a:lnTo>
                      <a:pt x="1101090" y="259080"/>
                    </a:lnTo>
                    <a:lnTo>
                      <a:pt x="1112520" y="247650"/>
                    </a:lnTo>
                    <a:lnTo>
                      <a:pt x="1112520" y="247650"/>
                    </a:lnTo>
                    <a:lnTo>
                      <a:pt x="1085850" y="201930"/>
                    </a:lnTo>
                    <a:lnTo>
                      <a:pt x="1078230" y="190500"/>
                    </a:lnTo>
                    <a:lnTo>
                      <a:pt x="1078230" y="190500"/>
                    </a:lnTo>
                    <a:lnTo>
                      <a:pt x="1036320" y="194310"/>
                    </a:lnTo>
                    <a:lnTo>
                      <a:pt x="982980" y="163830"/>
                    </a:lnTo>
                    <a:lnTo>
                      <a:pt x="956310" y="137160"/>
                    </a:lnTo>
                    <a:lnTo>
                      <a:pt x="941070" y="102870"/>
                    </a:lnTo>
                    <a:lnTo>
                      <a:pt x="933450" y="68580"/>
                    </a:lnTo>
                    <a:lnTo>
                      <a:pt x="963930" y="26670"/>
                    </a:lnTo>
                    <a:lnTo>
                      <a:pt x="979170" y="3810"/>
                    </a:lnTo>
                    <a:lnTo>
                      <a:pt x="952500" y="0"/>
                    </a:lnTo>
                    <a:lnTo>
                      <a:pt x="922020" y="30480"/>
                    </a:lnTo>
                    <a:lnTo>
                      <a:pt x="895350" y="7620"/>
                    </a:lnTo>
                    <a:lnTo>
                      <a:pt x="868680" y="7620"/>
                    </a:lnTo>
                    <a:lnTo>
                      <a:pt x="868680" y="7620"/>
                    </a:lnTo>
                    <a:lnTo>
                      <a:pt x="872490" y="49530"/>
                    </a:lnTo>
                    <a:lnTo>
                      <a:pt x="868680" y="83820"/>
                    </a:lnTo>
                    <a:lnTo>
                      <a:pt x="838200" y="129540"/>
                    </a:lnTo>
                    <a:lnTo>
                      <a:pt x="838200" y="152400"/>
                    </a:lnTo>
                    <a:lnTo>
                      <a:pt x="842010" y="186690"/>
                    </a:lnTo>
                    <a:lnTo>
                      <a:pt x="834390" y="201930"/>
                    </a:lnTo>
                    <a:lnTo>
                      <a:pt x="826770" y="232410"/>
                    </a:lnTo>
                    <a:lnTo>
                      <a:pt x="830580" y="251460"/>
                    </a:lnTo>
                    <a:lnTo>
                      <a:pt x="880110" y="293370"/>
                    </a:lnTo>
                    <a:lnTo>
                      <a:pt x="895350" y="346710"/>
                    </a:lnTo>
                    <a:lnTo>
                      <a:pt x="887730" y="407670"/>
                    </a:lnTo>
                    <a:lnTo>
                      <a:pt x="876300" y="438150"/>
                    </a:lnTo>
                    <a:lnTo>
                      <a:pt x="876300" y="438150"/>
                    </a:lnTo>
                    <a:lnTo>
                      <a:pt x="822960" y="392430"/>
                    </a:lnTo>
                    <a:lnTo>
                      <a:pt x="800100" y="403860"/>
                    </a:lnTo>
                    <a:lnTo>
                      <a:pt x="807720" y="422910"/>
                    </a:lnTo>
                    <a:lnTo>
                      <a:pt x="864870" y="491490"/>
                    </a:lnTo>
                    <a:lnTo>
                      <a:pt x="861060" y="514350"/>
                    </a:lnTo>
                    <a:lnTo>
                      <a:pt x="845820" y="521970"/>
                    </a:lnTo>
                    <a:lnTo>
                      <a:pt x="807720" y="502920"/>
                    </a:lnTo>
                    <a:lnTo>
                      <a:pt x="784860" y="468630"/>
                    </a:lnTo>
                    <a:lnTo>
                      <a:pt x="773430" y="445770"/>
                    </a:lnTo>
                    <a:lnTo>
                      <a:pt x="750570" y="426720"/>
                    </a:lnTo>
                    <a:lnTo>
                      <a:pt x="731520" y="377190"/>
                    </a:lnTo>
                    <a:lnTo>
                      <a:pt x="701040" y="342900"/>
                    </a:lnTo>
                    <a:lnTo>
                      <a:pt x="701040" y="316230"/>
                    </a:lnTo>
                    <a:lnTo>
                      <a:pt x="678180" y="236220"/>
                    </a:lnTo>
                    <a:lnTo>
                      <a:pt x="636270" y="213360"/>
                    </a:lnTo>
                    <a:lnTo>
                      <a:pt x="594360" y="194310"/>
                    </a:lnTo>
                    <a:lnTo>
                      <a:pt x="518160" y="106680"/>
                    </a:lnTo>
                    <a:lnTo>
                      <a:pt x="506730" y="102870"/>
                    </a:lnTo>
                    <a:lnTo>
                      <a:pt x="521970" y="156210"/>
                    </a:lnTo>
                    <a:lnTo>
                      <a:pt x="552450" y="186690"/>
                    </a:lnTo>
                    <a:lnTo>
                      <a:pt x="563880" y="236220"/>
                    </a:lnTo>
                    <a:lnTo>
                      <a:pt x="586740" y="262890"/>
                    </a:lnTo>
                    <a:lnTo>
                      <a:pt x="617220" y="304800"/>
                    </a:lnTo>
                    <a:lnTo>
                      <a:pt x="621030" y="346710"/>
                    </a:lnTo>
                    <a:lnTo>
                      <a:pt x="594360" y="346710"/>
                    </a:lnTo>
                    <a:lnTo>
                      <a:pt x="571500" y="316230"/>
                    </a:lnTo>
                    <a:lnTo>
                      <a:pt x="601980" y="369570"/>
                    </a:lnTo>
                    <a:lnTo>
                      <a:pt x="605790" y="430530"/>
                    </a:lnTo>
                    <a:lnTo>
                      <a:pt x="605790" y="449580"/>
                    </a:lnTo>
                    <a:lnTo>
                      <a:pt x="609600" y="480060"/>
                    </a:lnTo>
                    <a:lnTo>
                      <a:pt x="613410" y="510540"/>
                    </a:lnTo>
                    <a:lnTo>
                      <a:pt x="632460" y="533400"/>
                    </a:lnTo>
                    <a:lnTo>
                      <a:pt x="632460" y="533400"/>
                    </a:lnTo>
                    <a:lnTo>
                      <a:pt x="582930" y="632460"/>
                    </a:lnTo>
                    <a:lnTo>
                      <a:pt x="544830" y="704850"/>
                    </a:lnTo>
                    <a:lnTo>
                      <a:pt x="514350" y="716280"/>
                    </a:lnTo>
                    <a:lnTo>
                      <a:pt x="377190" y="643890"/>
                    </a:lnTo>
                    <a:lnTo>
                      <a:pt x="327660" y="655320"/>
                    </a:lnTo>
                    <a:lnTo>
                      <a:pt x="316230" y="685800"/>
                    </a:lnTo>
                    <a:lnTo>
                      <a:pt x="232410" y="693420"/>
                    </a:lnTo>
                    <a:lnTo>
                      <a:pt x="163830" y="701040"/>
                    </a:lnTo>
                    <a:lnTo>
                      <a:pt x="125730" y="754380"/>
                    </a:lnTo>
                    <a:lnTo>
                      <a:pt x="114300" y="731520"/>
                    </a:lnTo>
                    <a:lnTo>
                      <a:pt x="118110" y="685800"/>
                    </a:lnTo>
                    <a:lnTo>
                      <a:pt x="102870" y="662940"/>
                    </a:lnTo>
                    <a:lnTo>
                      <a:pt x="83820" y="685800"/>
                    </a:lnTo>
                    <a:lnTo>
                      <a:pt x="76200" y="720090"/>
                    </a:lnTo>
                    <a:lnTo>
                      <a:pt x="45720" y="727710"/>
                    </a:lnTo>
                    <a:lnTo>
                      <a:pt x="38100" y="765810"/>
                    </a:lnTo>
                    <a:lnTo>
                      <a:pt x="0" y="815340"/>
                    </a:lnTo>
                    <a:lnTo>
                      <a:pt x="0" y="815340"/>
                    </a:lnTo>
                    <a:lnTo>
                      <a:pt x="34290" y="845820"/>
                    </a:lnTo>
                    <a:lnTo>
                      <a:pt x="72390" y="861060"/>
                    </a:lnTo>
                    <a:lnTo>
                      <a:pt x="99060" y="880110"/>
                    </a:lnTo>
                    <a:lnTo>
                      <a:pt x="106680" y="899160"/>
                    </a:lnTo>
                    <a:lnTo>
                      <a:pt x="110490" y="933450"/>
                    </a:lnTo>
                    <a:lnTo>
                      <a:pt x="110490" y="933450"/>
                    </a:lnTo>
                    <a:lnTo>
                      <a:pt x="133350" y="952500"/>
                    </a:lnTo>
                    <a:lnTo>
                      <a:pt x="163830" y="998220"/>
                    </a:lnTo>
                    <a:lnTo>
                      <a:pt x="194310" y="1017270"/>
                    </a:lnTo>
                    <a:lnTo>
                      <a:pt x="232410" y="1002030"/>
                    </a:lnTo>
                    <a:lnTo>
                      <a:pt x="247650" y="986790"/>
                    </a:lnTo>
                    <a:lnTo>
                      <a:pt x="255270" y="922020"/>
                    </a:lnTo>
                    <a:lnTo>
                      <a:pt x="278130" y="929640"/>
                    </a:lnTo>
                    <a:lnTo>
                      <a:pt x="289560" y="960120"/>
                    </a:lnTo>
                    <a:lnTo>
                      <a:pt x="308610" y="979170"/>
                    </a:lnTo>
                    <a:lnTo>
                      <a:pt x="327660" y="998220"/>
                    </a:lnTo>
                    <a:lnTo>
                      <a:pt x="346710" y="1036320"/>
                    </a:lnTo>
                    <a:lnTo>
                      <a:pt x="388620" y="1040130"/>
                    </a:lnTo>
                    <a:lnTo>
                      <a:pt x="426720" y="1043940"/>
                    </a:lnTo>
                    <a:lnTo>
                      <a:pt x="464820" y="1032510"/>
                    </a:lnTo>
                    <a:lnTo>
                      <a:pt x="483870" y="998220"/>
                    </a:lnTo>
                    <a:lnTo>
                      <a:pt x="506730" y="1013460"/>
                    </a:lnTo>
                    <a:lnTo>
                      <a:pt x="529590" y="1051560"/>
                    </a:lnTo>
                    <a:cubicBezTo>
                      <a:pt x="547285" y="1100222"/>
                      <a:pt x="534319" y="1082959"/>
                      <a:pt x="560070" y="1108710"/>
                    </a:cubicBezTo>
                    <a:lnTo>
                      <a:pt x="560070" y="1116330"/>
                    </a:lnTo>
                    <a:lnTo>
                      <a:pt x="560070" y="1116330"/>
                    </a:lnTo>
                    <a:lnTo>
                      <a:pt x="579120" y="1074420"/>
                    </a:lnTo>
                    <a:lnTo>
                      <a:pt x="601980" y="1066800"/>
                    </a:lnTo>
                    <a:lnTo>
                      <a:pt x="617220" y="1093470"/>
                    </a:lnTo>
                    <a:lnTo>
                      <a:pt x="655320" y="1131570"/>
                    </a:lnTo>
                    <a:lnTo>
                      <a:pt x="659130" y="1146810"/>
                    </a:lnTo>
                    <a:lnTo>
                      <a:pt x="681990" y="1135380"/>
                    </a:lnTo>
                    <a:lnTo>
                      <a:pt x="720090" y="1158240"/>
                    </a:lnTo>
                    <a:lnTo>
                      <a:pt x="704850" y="1188720"/>
                    </a:lnTo>
                    <a:lnTo>
                      <a:pt x="742950" y="1207770"/>
                    </a:lnTo>
                    <a:lnTo>
                      <a:pt x="746760" y="1234440"/>
                    </a:lnTo>
                    <a:lnTo>
                      <a:pt x="777240" y="1238250"/>
                    </a:lnTo>
                    <a:lnTo>
                      <a:pt x="815340" y="1223010"/>
                    </a:lnTo>
                    <a:lnTo>
                      <a:pt x="830580" y="1158240"/>
                    </a:lnTo>
                    <a:lnTo>
                      <a:pt x="838200" y="1127760"/>
                    </a:lnTo>
                    <a:lnTo>
                      <a:pt x="864870" y="1127760"/>
                    </a:lnTo>
                    <a:lnTo>
                      <a:pt x="887730" y="1150620"/>
                    </a:lnTo>
                    <a:lnTo>
                      <a:pt x="925830" y="1127760"/>
                    </a:lnTo>
                    <a:lnTo>
                      <a:pt x="948690" y="1123950"/>
                    </a:lnTo>
                    <a:lnTo>
                      <a:pt x="960120" y="1089660"/>
                    </a:lnTo>
                    <a:lnTo>
                      <a:pt x="979170" y="1082040"/>
                    </a:lnTo>
                    <a:lnTo>
                      <a:pt x="990600" y="1028700"/>
                    </a:lnTo>
                    <a:lnTo>
                      <a:pt x="1024890" y="994410"/>
                    </a:lnTo>
                    <a:lnTo>
                      <a:pt x="1040130" y="944880"/>
                    </a:lnTo>
                    <a:lnTo>
                      <a:pt x="1009650" y="910590"/>
                    </a:lnTo>
                    <a:lnTo>
                      <a:pt x="982980" y="845820"/>
                    </a:lnTo>
                    <a:lnTo>
                      <a:pt x="967740" y="803910"/>
                    </a:lnTo>
                    <a:lnTo>
                      <a:pt x="952500" y="781050"/>
                    </a:lnTo>
                    <a:lnTo>
                      <a:pt x="990600" y="71247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62E39AE6-6ACB-496C-A2B3-09C244306A74}"/>
                </a:ext>
              </a:extLst>
            </p:cNvPr>
            <p:cNvCxnSpPr>
              <a:cxnSpLocks/>
            </p:cNvCxnSpPr>
            <p:nvPr/>
          </p:nvCxnSpPr>
          <p:spPr>
            <a:xfrm>
              <a:off x="2811780" y="3611880"/>
              <a:ext cx="350520" cy="1752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F35E969A-FE7D-412A-AD24-5880312D7500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2438400"/>
              <a:ext cx="22098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51170461-7E42-45D8-945A-F13E10B779D3}"/>
                </a:ext>
              </a:extLst>
            </p:cNvPr>
            <p:cNvCxnSpPr>
              <a:cxnSpLocks/>
            </p:cNvCxnSpPr>
            <p:nvPr/>
          </p:nvCxnSpPr>
          <p:spPr>
            <a:xfrm>
              <a:off x="1272540" y="3025140"/>
              <a:ext cx="438150" cy="1905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50166700-D920-4DD2-A535-81F49E7AC774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2" y="4137660"/>
              <a:ext cx="548638" cy="4953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BAB7CF62-589C-47ED-B8DB-F84014AB2C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9840" y="4530090"/>
              <a:ext cx="29718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D87C6B08-6888-4DA1-BE6B-5A7F8F4CB6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0940" y="2377440"/>
              <a:ext cx="419100" cy="3886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699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เขื่อนแก่งกระจาน จ.เพชรบุรี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C24AE01-E00C-45A1-8F03-83DF3EDAF0D3}"/>
              </a:ext>
            </a:extLst>
          </p:cNvPr>
          <p:cNvGrpSpPr/>
          <p:nvPr/>
        </p:nvGrpSpPr>
        <p:grpSpPr>
          <a:xfrm>
            <a:off x="0" y="2067217"/>
            <a:ext cx="9144000" cy="3476333"/>
            <a:chOff x="0" y="1676692"/>
            <a:chExt cx="9144000" cy="34763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2B5F175-254A-43AF-8C01-F60DD0642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07"/>
            <a:stretch/>
          </p:blipFill>
          <p:spPr>
            <a:xfrm>
              <a:off x="0" y="1676692"/>
              <a:ext cx="9144000" cy="34763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467264" y="2047876"/>
              <a:ext cx="400049" cy="22479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57489" y="2047877"/>
              <a:ext cx="766761" cy="2247901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357439" y="2047876"/>
              <a:ext cx="400050" cy="2247901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86649" y="2000250"/>
              <a:ext cx="723900" cy="61912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305299" y="2047876"/>
              <a:ext cx="653081" cy="57149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006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3">
            <a:extLst>
              <a:ext uri="{FF2B5EF4-FFF2-40B4-BE49-F238E27FC236}">
                <a16:creationId xmlns:a16="http://schemas.microsoft.com/office/drawing/2014/main" xmlns="" id="{77BD019F-1FCA-4E1A-BB7A-7A0E0E28D8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1238250"/>
            <a:ext cx="6677025" cy="31432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เขื่อนแก่งกระจาน จ.เพชรบุรี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7343775" y="2539733"/>
            <a:ext cx="1771651" cy="595943"/>
          </a:xfrm>
          <a:prstGeom prst="wedgeRoundRectCallout">
            <a:avLst>
              <a:gd name="adj1" fmla="val -69270"/>
              <a:gd name="adj2" fmla="val -14494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ตารางการคาดการณ์</a:t>
            </a:r>
          </a:p>
          <a:p>
            <a:pPr algn="ctr"/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ปริมาณน้ำไหลลงอ่างเก็บน้ำ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55890" y="4955645"/>
            <a:ext cx="1771651" cy="595943"/>
          </a:xfrm>
          <a:prstGeom prst="wedgeRoundRectCallout">
            <a:avLst>
              <a:gd name="adj1" fmla="val 99069"/>
              <a:gd name="adj2" fmla="val 105637"/>
              <a:gd name="adj3" fmla="val 16667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กราฟแสดงปริมาณน้ำคาดการณ์ในอ่างเก็บน้ำ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BC378B-6B68-4359-89D9-5F58601F3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3911208"/>
            <a:ext cx="5543551" cy="29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สถานีน้ำท่าเหนืออ่างเก็บน้ำ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เขื่อนแก่งกระจาน จ.เพชรบุรี</a:t>
            </a:r>
            <a:endParaRPr lang="en-US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4581D1-F1F4-4712-93BF-523FF3754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19" y="1362074"/>
            <a:ext cx="8531262" cy="52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152400"/>
            <a:ext cx="88011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04850" y="1114425"/>
            <a:ext cx="7724775" cy="1323975"/>
            <a:chOff x="190500" y="1552575"/>
            <a:chExt cx="8801100" cy="1323975"/>
          </a:xfrm>
        </p:grpSpPr>
        <p:sp>
          <p:nvSpPr>
            <p:cNvPr id="8" name="Rounded Rectangle 7"/>
            <p:cNvSpPr/>
            <p:nvPr/>
          </p:nvSpPr>
          <p:spPr>
            <a:xfrm>
              <a:off x="190500" y="1552575"/>
              <a:ext cx="8801100" cy="1323975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กรณีที่มีสถานีน้ำท่าเหนืออ่างเก็บน้ำ</a:t>
              </a:r>
            </a:p>
            <a:p>
              <a:pPr defTabSz="762000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- การประเมินน้ำฝน-น้ำท่า และสัมประสิทธิ์น้ำท่า</a:t>
              </a:r>
            </a:p>
            <a:p>
              <a:pPr defTabSz="762000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- สถานีน้ำท่าเหนืออ่างเก็บน้ำ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14325" y="1638299"/>
              <a:ext cx="809625" cy="114299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4850" y="2605087"/>
            <a:ext cx="7724775" cy="1004888"/>
            <a:chOff x="190500" y="3043237"/>
            <a:chExt cx="8801100" cy="1004888"/>
          </a:xfrm>
        </p:grpSpPr>
        <p:sp>
          <p:nvSpPr>
            <p:cNvPr id="9" name="Rounded Rectangle 8"/>
            <p:cNvSpPr/>
            <p:nvPr/>
          </p:nvSpPr>
          <p:spPr>
            <a:xfrm>
              <a:off x="190500" y="3043237"/>
              <a:ext cx="8801100" cy="100488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th-TH" sz="36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กรณีที่ไม่มีสถานีน้ำท่าเหนืออ่างเก็บน้ำ</a:t>
              </a:r>
            </a:p>
            <a:p>
              <a:pPr lvl="0" defTabSz="762000"/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	- การประเมินน้ำฝน-น้ำท่า และสัมประสิทธิ์น้ำท่า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314325" y="3119436"/>
              <a:ext cx="809625" cy="83343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2.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3905250"/>
            <a:ext cx="9144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ปริมาณน้ำ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สัมประสิทธิ์น้ำท่า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x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ปริมาณน้ำฝน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x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พื้นที่รับน้ำฝน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(พิจารณาร่วมกับสถานีสำรวจน้ำท่าเหนืออ่างเก็บน้ำ)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pPr defTabSz="77787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เมื่อ	ปริมาณน้ำ คือ ปริมาณน้ำไหลลงอ่างเก็บน้ำ (ลูกบาศก์เมตร)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777875"/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สัมประสิทธิ์น้ำท่ามีค่าระหว่าง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– 1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77787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	ปริมาณน้ำฝน คือ ฝนคาดการณ์ (มิลลิเมตร)</a:t>
            </a:r>
          </a:p>
          <a:p>
            <a:pPr defTabSz="777875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	พื้นที่รับน้ำฝน 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Catchment Area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ของอ่างเก็บน้ำ (ตารางกิโลเมตร)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17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90F39C51-3643-4BAD-A8F4-BAD7BCBA2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2" r="23683" b="157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34997" y="2048933"/>
            <a:ext cx="8674006" cy="207878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th-TH" sz="6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กรณีศึกษา</a:t>
            </a:r>
            <a:r>
              <a:rPr lang="th-TH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เขื่อนแก่งกระจาน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ช่วงระหว่างวันที่ 20 – 27 ตุลาคม พ.ศ. 2564</a:t>
            </a:r>
            <a:endParaRPr 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5"/>
            <a:ext cx="8801100" cy="1125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การติดตามข้อมูลน้ำฝน – น้ำท่า ประกอบการประเมินน้ำในอ่าง</a:t>
            </a:r>
          </a:p>
          <a:p>
            <a:pPr algn="ctr"/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เขื่อนแก่งกระจาน จังหวัดเพชรบุรี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970639"/>
              </p:ext>
            </p:extLst>
          </p:nvPr>
        </p:nvGraphicFramePr>
        <p:xfrm>
          <a:off x="345017" y="1430867"/>
          <a:ext cx="8492065" cy="5207000"/>
        </p:xfrm>
        <a:graphic>
          <a:graphicData uri="http://schemas.openxmlformats.org/drawingml/2006/table">
            <a:tbl>
              <a:tblPr/>
              <a:tblGrid>
                <a:gridCol w="2855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14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53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788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ชนิดของข้อมูล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88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ฝนคาดการณ์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2"/>
                        </a:rPr>
                        <a:t>https://hpc.tmd.go.th/pubData</a:t>
                      </a:r>
                      <a:endParaRPr lang="en-US" sz="1300" b="0" i="0" u="sng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8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ฝนจริง</a:t>
                      </a:r>
                    </a:p>
                  </a:txBody>
                  <a:tcPr marL="8902" marR="8902" marT="8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3"/>
                        </a:rPr>
                        <a:t>Graph (hii.or.th)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88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4"/>
                        </a:rPr>
                        <a:t>http://tiwrm.haii.or.th/v3/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88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ข้อมูลสภาพน้ำในเขื่อน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5"/>
                        </a:rPr>
                        <a:t>https://app.rid.go.th/reservoir/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886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ข้อมูลน้ำท่า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6"/>
                        </a:rPr>
                        <a:t>http://water.rid.go.th/hydrology/index.html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70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ศูนย์อุทกวิทยาชลประทานภาคเหนือตอนบน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7"/>
                        </a:rPr>
                        <a:t>http://hydro-1.rid.go.th/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703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ศูนย์อุทกวิทยาชลประทานภาคเหนือตอนล่าง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8"/>
                        </a:rPr>
                        <a:t>http://hydro-2.rid.go.th/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70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ศูนย์อุทกวิทยาชลประทานภาคตะวันออกเฉียงเหนือตอนบน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9"/>
                        </a:rPr>
                        <a:t>http://hydro-3.rid.go.th/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5703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ศูนย์อุทกวิทยาชลประทานภาคตะวันออกเฉียงเหนือตอนล่าง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0"/>
                        </a:rPr>
                        <a:t>http://hydro-4.rid.go.th/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788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ศูนย์อุทกวิทยาชลประทานภาคกลาง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1"/>
                        </a:rPr>
                        <a:t>http://hydro-5.rid.go.th/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7886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ศูนย์อุทกวิทยาชลประทานภาคตะวันออก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2"/>
                        </a:rPr>
                        <a:t>http://hydro-6.rid.go.th/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788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8902" marR="8902" marT="8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ศูนย์อุทกวิทยาชลประทานภาคตะวันตก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3"/>
                        </a:rPr>
                        <a:t>http://hydro-7.rid.go.th/</a:t>
                      </a:r>
                      <a:endParaRPr lang="en-US" sz="1300" b="0" i="0" u="sng" strike="noStrike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7886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ศูนย์อุทกวิทยาชลประทานภาคใต้</a:t>
                      </a: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sng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hlinkClick r:id="rId14"/>
                        </a:rPr>
                        <a:t>http://hydro-8.rid.go.th/</a:t>
                      </a:r>
                      <a:endParaRPr lang="en-US" sz="1300" b="0" i="0" u="sng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902" marR="8902" marT="89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0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การจัดการข้อมูลฝนคาดการณ์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433"/>
            <a:ext cx="9144000" cy="495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3433"/>
            <a:ext cx="9144000" cy="49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8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ข้อมูลปริมาณฝน จากสถานีตรวจวัด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7" y="719668"/>
            <a:ext cx="5434986" cy="3555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917" y="2790051"/>
            <a:ext cx="3899084" cy="3496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" y="1210734"/>
            <a:ext cx="4398308" cy="466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765" y="1210734"/>
            <a:ext cx="4371404" cy="466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13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ข้อมูลสภาพน้ำ ของเขื่อนแก่งกระจาน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399" y="815605"/>
            <a:ext cx="9093200" cy="5873062"/>
            <a:chOff x="25399" y="815605"/>
            <a:chExt cx="9093200" cy="58730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0390" r="4012"/>
            <a:stretch/>
          </p:blipFill>
          <p:spPr>
            <a:xfrm>
              <a:off x="25399" y="815605"/>
              <a:ext cx="9093200" cy="58730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648" t="82996" r="91296" b="1963"/>
            <a:stretch/>
          </p:blipFill>
          <p:spPr>
            <a:xfrm>
              <a:off x="25399" y="5550263"/>
              <a:ext cx="1248634" cy="1138404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1888066" y="3623734"/>
            <a:ext cx="812801" cy="57573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1" y="1198447"/>
            <a:ext cx="9033933" cy="53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การนำเข้าข้อมูลน้ำฝน-น้ำท่า จากการตรวจวัด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177"/>
            <a:ext cx="9144000" cy="56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63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ปริมาณน้ำไหลลงอ่าง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ของเขื่อนแก่งกระจาน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248"/>
            <a:ext cx="9144000" cy="545150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52067" y="3149600"/>
            <a:ext cx="491066" cy="255693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0990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การประเมินน้ำในอ่างเก็บน้ำ จากข้อมูลฝนคาดการณ์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668"/>
            <a:ext cx="9144000" cy="3374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76" y="3858546"/>
            <a:ext cx="6548760" cy="296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Elbow Connector 9"/>
          <p:cNvCxnSpPr/>
          <p:nvPr/>
        </p:nvCxnSpPr>
        <p:spPr>
          <a:xfrm>
            <a:off x="1007533" y="4188985"/>
            <a:ext cx="1354667" cy="1270000"/>
          </a:xfrm>
          <a:prstGeom prst="bentConnector3">
            <a:avLst>
              <a:gd name="adj1" fmla="val 0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891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การประเมินน้ำในอ่างเก็บน้ำ จากข้อมูลฝนคาดการณ์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883"/>
            <a:ext cx="9144000" cy="53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70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การประเมินน้ำในอ่างเก็บน้ำ จากข้อมูลฝนคาดการณ์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667" y="1481663"/>
            <a:ext cx="4320000" cy="4569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2" y="1481662"/>
            <a:ext cx="4320000" cy="4569369"/>
          </a:xfrm>
          <a:prstGeom prst="rect">
            <a:avLst/>
          </a:prstGeom>
        </p:spPr>
      </p:pic>
      <p:sp>
        <p:nvSpPr>
          <p:cNvPr id="3" name="Curved Up Arrow 2"/>
          <p:cNvSpPr/>
          <p:nvPr/>
        </p:nvSpPr>
        <p:spPr>
          <a:xfrm>
            <a:off x="2990900" y="6101836"/>
            <a:ext cx="3547533" cy="586831"/>
          </a:xfrm>
          <a:prstGeom prst="curvedUpArrow">
            <a:avLst>
              <a:gd name="adj1" fmla="val 62994"/>
              <a:gd name="adj2" fmla="val 117819"/>
              <a:gd name="adj3" fmla="val 44298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672" y="747123"/>
            <a:ext cx="43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ตารางข้อมูลน้ำฝน – น้ำท่า คาดการณ์ปริมาณน้ำในอ่าง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4666" y="742493"/>
            <a:ext cx="43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ตารางข้อมูลน้ำฝน – น้ำท่า คาดการณ์ปริมาณน้ำในอ่างเทียบกับข้อมูลน้ำฝน – น้ำท่า จากการตรวจวัด</a:t>
            </a:r>
          </a:p>
        </p:txBody>
      </p:sp>
    </p:spTree>
    <p:extLst>
      <p:ext uri="{BB962C8B-B14F-4D97-AF65-F5344CB8AC3E}">
        <p14:creationId xmlns:p14="http://schemas.microsoft.com/office/powerpoint/2010/main" val="21907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สี่เหลี่ยมผืนผ้า 81"/>
          <p:cNvSpPr/>
          <p:nvPr/>
        </p:nvSpPr>
        <p:spPr>
          <a:xfrm>
            <a:off x="7793288" y="1445462"/>
            <a:ext cx="1350712" cy="357790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1" name="สี่เหลี่ยมผืนผ้า 80"/>
          <p:cNvSpPr/>
          <p:nvPr/>
        </p:nvSpPr>
        <p:spPr>
          <a:xfrm>
            <a:off x="6497888" y="1445462"/>
            <a:ext cx="1350712" cy="357790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5" name="สี่เหลี่ยมผืนผ้า 74"/>
          <p:cNvSpPr/>
          <p:nvPr/>
        </p:nvSpPr>
        <p:spPr>
          <a:xfrm>
            <a:off x="5181600" y="1445462"/>
            <a:ext cx="1350712" cy="357790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6" name="สี่เหลี่ยมผืนผ้า 75"/>
          <p:cNvSpPr/>
          <p:nvPr/>
        </p:nvSpPr>
        <p:spPr>
          <a:xfrm>
            <a:off x="3886200" y="1445462"/>
            <a:ext cx="1350712" cy="357790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7" name="สี่เหลี่ยมผืนผ้า 76"/>
          <p:cNvSpPr/>
          <p:nvPr/>
        </p:nvSpPr>
        <p:spPr>
          <a:xfrm>
            <a:off x="2590800" y="1445462"/>
            <a:ext cx="1350712" cy="357790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8" name="สี่เหลี่ยมผืนผ้า 77"/>
          <p:cNvSpPr/>
          <p:nvPr/>
        </p:nvSpPr>
        <p:spPr>
          <a:xfrm>
            <a:off x="1316288" y="1445462"/>
            <a:ext cx="1350712" cy="357790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สี่เหลี่ยมผืนผ้า 78"/>
          <p:cNvSpPr/>
          <p:nvPr/>
        </p:nvSpPr>
        <p:spPr>
          <a:xfrm>
            <a:off x="-5727" y="1445462"/>
            <a:ext cx="1350712" cy="357790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  <a:p>
            <a:pPr algn="ctr"/>
            <a:endParaRPr lang="th-TH" sz="2800" dirty="0"/>
          </a:p>
          <a:p>
            <a:pPr algn="ctr"/>
            <a:endParaRPr lang="th-TH" sz="2800" dirty="0"/>
          </a:p>
          <a:p>
            <a:pPr algn="ctr"/>
            <a:endParaRPr lang="th-TH" sz="28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23377" y="3305920"/>
            <a:ext cx="9144000" cy="1439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" name="Picture 4" descr="Storm Icon of Glyph style - Available in SVG, PNG, EPS, AI &amp; Icon fo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06" y="3106396"/>
            <a:ext cx="497013" cy="497013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186" y="5505450"/>
            <a:ext cx="6529126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</a:t>
            </a:r>
          </a:p>
        </p:txBody>
      </p:sp>
      <p:sp>
        <p:nvSpPr>
          <p:cNvPr id="72" name="สี่เหลี่ยมผืนผ้า 71"/>
          <p:cNvSpPr/>
          <p:nvPr/>
        </p:nvSpPr>
        <p:spPr>
          <a:xfrm>
            <a:off x="6532312" y="5505450"/>
            <a:ext cx="1316288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</a:t>
            </a:r>
          </a:p>
        </p:txBody>
      </p:sp>
      <p:sp>
        <p:nvSpPr>
          <p:cNvPr id="73" name="สี่เหลี่ยมผืนผ้า 72"/>
          <p:cNvSpPr/>
          <p:nvPr/>
        </p:nvSpPr>
        <p:spPr>
          <a:xfrm>
            <a:off x="7848600" y="5505450"/>
            <a:ext cx="1291472" cy="457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พฤศจิกายน</a:t>
            </a:r>
          </a:p>
        </p:txBody>
      </p:sp>
      <p:grpSp>
        <p:nvGrpSpPr>
          <p:cNvPr id="69" name="กลุ่ม 68"/>
          <p:cNvGrpSpPr/>
          <p:nvPr/>
        </p:nvGrpSpPr>
        <p:grpSpPr>
          <a:xfrm rot="20964810">
            <a:off x="8146840" y="3116847"/>
            <a:ext cx="787764" cy="693446"/>
            <a:chOff x="4534743" y="4183805"/>
            <a:chExt cx="1185486" cy="10435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ลูกศรโค้งซ้าย 60"/>
            <p:cNvSpPr/>
            <p:nvPr/>
          </p:nvSpPr>
          <p:spPr>
            <a:xfrm rot="3120939">
              <a:off x="4904118" y="3873242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67" name="ลูกศรโค้งซ้าย 66"/>
            <p:cNvSpPr/>
            <p:nvPr/>
          </p:nvSpPr>
          <p:spPr>
            <a:xfrm rot="3064014">
              <a:off x="5046054" y="4091786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68" name="ลูกศรโค้งซ้าย 67"/>
            <p:cNvSpPr/>
            <p:nvPr/>
          </p:nvSpPr>
          <p:spPr>
            <a:xfrm rot="2620940">
              <a:off x="5267692" y="4183805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กลุ่ม 85"/>
          <p:cNvGrpSpPr/>
          <p:nvPr/>
        </p:nvGrpSpPr>
        <p:grpSpPr>
          <a:xfrm rot="20964810">
            <a:off x="162759" y="3116847"/>
            <a:ext cx="787764" cy="693446"/>
            <a:chOff x="4534743" y="4183805"/>
            <a:chExt cx="1185486" cy="10435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7" name="ลูกศรโค้งซ้าย 86"/>
            <p:cNvSpPr/>
            <p:nvPr/>
          </p:nvSpPr>
          <p:spPr>
            <a:xfrm rot="3120939">
              <a:off x="4904118" y="3873242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88" name="ลูกศรโค้งซ้าย 87"/>
            <p:cNvSpPr/>
            <p:nvPr/>
          </p:nvSpPr>
          <p:spPr>
            <a:xfrm rot="3064014">
              <a:off x="5046054" y="4091786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89" name="ลูกศรโค้งซ้าย 88"/>
            <p:cNvSpPr/>
            <p:nvPr/>
          </p:nvSpPr>
          <p:spPr>
            <a:xfrm rot="2620940">
              <a:off x="5267692" y="4183805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grpSp>
        <p:nvGrpSpPr>
          <p:cNvPr id="90" name="กลุ่ม 89"/>
          <p:cNvGrpSpPr/>
          <p:nvPr/>
        </p:nvGrpSpPr>
        <p:grpSpPr>
          <a:xfrm rot="20964810">
            <a:off x="2890852" y="3116847"/>
            <a:ext cx="787764" cy="693446"/>
            <a:chOff x="4534743" y="4183805"/>
            <a:chExt cx="1185486" cy="10435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1" name="ลูกศรโค้งซ้าย 90"/>
            <p:cNvSpPr/>
            <p:nvPr/>
          </p:nvSpPr>
          <p:spPr>
            <a:xfrm rot="3120939">
              <a:off x="4904118" y="3873242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92" name="ลูกศรโค้งซ้าย 91"/>
            <p:cNvSpPr/>
            <p:nvPr/>
          </p:nvSpPr>
          <p:spPr>
            <a:xfrm rot="3064014">
              <a:off x="5046054" y="4091786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93" name="ลูกศรโค้งซ้าย 92"/>
            <p:cNvSpPr/>
            <p:nvPr/>
          </p:nvSpPr>
          <p:spPr>
            <a:xfrm rot="2620940">
              <a:off x="5267692" y="4183805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9086" y="3905250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ร่องมรสุม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(8-11 SWOC)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375057" y="1619250"/>
            <a:ext cx="12666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พายุดีเปรสชัน</a:t>
            </a:r>
          </a:p>
          <a:p>
            <a:pPr algn="ctr"/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โกน</a:t>
            </a:r>
            <a:r>
              <a:rPr lang="th-TH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เซิน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(11-13 SWOC)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(9-12 TMD)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680741" y="3905250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ร่องมรสุม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(14-19 SWOC)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7" name="กลุ่ม 96"/>
          <p:cNvGrpSpPr/>
          <p:nvPr/>
        </p:nvGrpSpPr>
        <p:grpSpPr>
          <a:xfrm rot="20964810">
            <a:off x="4201359" y="3116847"/>
            <a:ext cx="787764" cy="693446"/>
            <a:chOff x="4534743" y="4183805"/>
            <a:chExt cx="1185486" cy="10435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" name="ลูกศรโค้งซ้าย 97"/>
            <p:cNvSpPr/>
            <p:nvPr/>
          </p:nvSpPr>
          <p:spPr>
            <a:xfrm rot="3120939">
              <a:off x="4904118" y="3873242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99" name="ลูกศรโค้งซ้าย 98"/>
            <p:cNvSpPr/>
            <p:nvPr/>
          </p:nvSpPr>
          <p:spPr>
            <a:xfrm rot="3064014">
              <a:off x="5046054" y="4091786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00" name="ลูกศรโค้งซ้าย 99"/>
            <p:cNvSpPr/>
            <p:nvPr/>
          </p:nvSpPr>
          <p:spPr>
            <a:xfrm rot="2620940">
              <a:off x="5267692" y="4183805"/>
              <a:ext cx="304800" cy="1043550"/>
            </a:xfrm>
            <a:prstGeom prst="curvedLef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4049503" y="3905250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ร่องมรสุม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(20-25 SWOC)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" name="Picture 4" descr="Storm Icon of Glyph style - Available in SVG, PNG, EPS, AI &amp; Icon fo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37926"/>
            <a:ext cx="497013" cy="497013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Storm Icon of Glyph style - Available in SVG, PNG, EPS, AI &amp; Icon fo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29300"/>
            <a:ext cx="497013" cy="497013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5257800" y="1619250"/>
            <a:ext cx="12666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พายุดีเปรสชัน</a:t>
            </a:r>
          </a:p>
          <a:p>
            <a:pPr algn="ctr"/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เตี้ยน</a:t>
            </a:r>
            <a:r>
              <a:rPr lang="th-TH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หมู่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(24-26 SWOC)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(23-24 TMD)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581908" y="1619250"/>
            <a:ext cx="12666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พายุดีเปรสชัน</a:t>
            </a:r>
          </a:p>
          <a:p>
            <a:pPr algn="ctr"/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คม</a:t>
            </a:r>
            <a:r>
              <a:rPr lang="th-TH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ปาซุ</a:t>
            </a: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(14-15 SWOC)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(11-14 TMD)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861965" y="3951714"/>
            <a:ext cx="134203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มรสุมตะวันออก</a:t>
            </a:r>
          </a:p>
          <a:p>
            <a:pPr algn="ctr"/>
            <a:r>
              <a:rPr lang="th-TH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เฉียงเหนือ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(10-13 SWOC)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4" name="สี่เหลี่ยมผืนผ้า 93"/>
          <p:cNvSpPr/>
          <p:nvPr/>
        </p:nvSpPr>
        <p:spPr>
          <a:xfrm>
            <a:off x="3186" y="1238250"/>
            <a:ext cx="6529126" cy="50292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8" name="สี่เหลี่ยมผืนผ้า 107"/>
          <p:cNvSpPr/>
          <p:nvPr/>
        </p:nvSpPr>
        <p:spPr>
          <a:xfrm>
            <a:off x="6619742" y="1228725"/>
            <a:ext cx="1173546" cy="50292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9" name="สี่เหลี่ยมผืนผ้า 108"/>
          <p:cNvSpPr/>
          <p:nvPr/>
        </p:nvSpPr>
        <p:spPr>
          <a:xfrm>
            <a:off x="7907562" y="1238250"/>
            <a:ext cx="1232509" cy="50292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เครื่องหมายบั้ง 51"/>
          <p:cNvSpPr/>
          <p:nvPr/>
        </p:nvSpPr>
        <p:spPr>
          <a:xfrm>
            <a:off x="3818572" y="3215724"/>
            <a:ext cx="254415" cy="276985"/>
          </a:xfrm>
          <a:prstGeom prst="chevro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53" name="เครื่องหมายบั้ง 52"/>
          <p:cNvSpPr/>
          <p:nvPr/>
        </p:nvSpPr>
        <p:spPr>
          <a:xfrm>
            <a:off x="5148791" y="3215724"/>
            <a:ext cx="254415" cy="276985"/>
          </a:xfrm>
          <a:prstGeom prst="chevro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54" name="เครื่องหมายบั้ง 53"/>
          <p:cNvSpPr/>
          <p:nvPr/>
        </p:nvSpPr>
        <p:spPr>
          <a:xfrm>
            <a:off x="6461549" y="3215724"/>
            <a:ext cx="254415" cy="276985"/>
          </a:xfrm>
          <a:prstGeom prst="chevro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55" name="เครื่องหมายบั้ง 54"/>
          <p:cNvSpPr/>
          <p:nvPr/>
        </p:nvSpPr>
        <p:spPr>
          <a:xfrm>
            <a:off x="7729270" y="3215724"/>
            <a:ext cx="254415" cy="276985"/>
          </a:xfrm>
          <a:prstGeom prst="chevro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83" name="เครื่องหมายบั้ง 82"/>
          <p:cNvSpPr/>
          <p:nvPr/>
        </p:nvSpPr>
        <p:spPr>
          <a:xfrm>
            <a:off x="1245508" y="3215724"/>
            <a:ext cx="254415" cy="276985"/>
          </a:xfrm>
          <a:prstGeom prst="chevro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84" name="เครื่องหมายบั้ง 83"/>
          <p:cNvSpPr/>
          <p:nvPr/>
        </p:nvSpPr>
        <p:spPr>
          <a:xfrm>
            <a:off x="2564931" y="3215724"/>
            <a:ext cx="254415" cy="276985"/>
          </a:xfrm>
          <a:prstGeom prst="chevron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90500" y="152400"/>
            <a:ext cx="88011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พายุและร่องมรสุมที่ผ่านประเทศไทยในช่วงเดือน กันยายน – พฤศจิกายน 2564</a:t>
            </a:r>
          </a:p>
        </p:txBody>
      </p:sp>
    </p:spTree>
    <p:extLst>
      <p:ext uri="{BB962C8B-B14F-4D97-AF65-F5344CB8AC3E}">
        <p14:creationId xmlns:p14="http://schemas.microsoft.com/office/powerpoint/2010/main" val="340420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85726"/>
            <a:ext cx="8801100" cy="633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การเปรียบเทียบข้อมูลน้ำในอ่าง เขื่อนแก่งกระจาน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750"/>
            <a:ext cx="9144000" cy="53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5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90F39C51-3643-4BAD-A8F4-BAD7BCBA2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2" r="23683" b="157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43" y="1935888"/>
            <a:ext cx="2512903" cy="29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190500" y="152400"/>
            <a:ext cx="88011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ปริมาณน้ำในเขื่อนป่าสักชลสิทธิ์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364"/>
            <a:ext cx="9144000" cy="56233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941734" y="2184396"/>
            <a:ext cx="1049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เก็บกักปกติ 960.00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958669" y="4040126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เก็บกักต่ำสุด 3.00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7070" y="2025071"/>
            <a:ext cx="2450335" cy="4374844"/>
            <a:chOff x="757070" y="2025071"/>
            <a:chExt cx="2450335" cy="43748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070" y="2025071"/>
              <a:ext cx="2448000" cy="437484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8" name="TextBox 57"/>
            <p:cNvSpPr txBox="1"/>
            <p:nvPr/>
          </p:nvSpPr>
          <p:spPr>
            <a:xfrm>
              <a:off x="1862668" y="2025071"/>
              <a:ext cx="134473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25 ก.ย. 64 – 26 ก.ย. 64 (07.00 น.)</a:t>
              </a:r>
            </a:p>
          </p:txBody>
        </p:sp>
      </p:grpSp>
      <p:sp>
        <p:nvSpPr>
          <p:cNvPr id="7" name="Freeform 6"/>
          <p:cNvSpPr/>
          <p:nvPr/>
        </p:nvSpPr>
        <p:spPr>
          <a:xfrm>
            <a:off x="5571460" y="2348627"/>
            <a:ext cx="3312042" cy="1867607"/>
          </a:xfrm>
          <a:custGeom>
            <a:avLst/>
            <a:gdLst>
              <a:gd name="connsiteX0" fmla="*/ 0 w 3312042"/>
              <a:gd name="connsiteY0" fmla="*/ 1814020 h 1867607"/>
              <a:gd name="connsiteX1" fmla="*/ 63796 w 3312042"/>
              <a:gd name="connsiteY1" fmla="*/ 1814020 h 1867607"/>
              <a:gd name="connsiteX2" fmla="*/ 111642 w 3312042"/>
              <a:gd name="connsiteY2" fmla="*/ 1803387 h 1867607"/>
              <a:gd name="connsiteX3" fmla="*/ 186070 w 3312042"/>
              <a:gd name="connsiteY3" fmla="*/ 1819336 h 1867607"/>
              <a:gd name="connsiteX4" fmla="*/ 340242 w 3312042"/>
              <a:gd name="connsiteY4" fmla="*/ 1861866 h 1867607"/>
              <a:gd name="connsiteX5" fmla="*/ 473149 w 3312042"/>
              <a:gd name="connsiteY5" fmla="*/ 1867182 h 1867607"/>
              <a:gd name="connsiteX6" fmla="*/ 590107 w 3312042"/>
              <a:gd name="connsiteY6" fmla="*/ 1861866 h 1867607"/>
              <a:gd name="connsiteX7" fmla="*/ 622005 w 3312042"/>
              <a:gd name="connsiteY7" fmla="*/ 1851233 h 1867607"/>
              <a:gd name="connsiteX8" fmla="*/ 675168 w 3312042"/>
              <a:gd name="connsiteY8" fmla="*/ 1824652 h 1867607"/>
              <a:gd name="connsiteX9" fmla="*/ 717698 w 3312042"/>
              <a:gd name="connsiteY9" fmla="*/ 1760857 h 1867607"/>
              <a:gd name="connsiteX10" fmla="*/ 733647 w 3312042"/>
              <a:gd name="connsiteY10" fmla="*/ 1728959 h 1867607"/>
              <a:gd name="connsiteX11" fmla="*/ 776177 w 3312042"/>
              <a:gd name="connsiteY11" fmla="*/ 1691745 h 1867607"/>
              <a:gd name="connsiteX12" fmla="*/ 834656 w 3312042"/>
              <a:gd name="connsiteY12" fmla="*/ 1606685 h 1867607"/>
              <a:gd name="connsiteX13" fmla="*/ 887819 w 3312042"/>
              <a:gd name="connsiteY13" fmla="*/ 1532257 h 1867607"/>
              <a:gd name="connsiteX14" fmla="*/ 930349 w 3312042"/>
              <a:gd name="connsiteY14" fmla="*/ 1473778 h 1867607"/>
              <a:gd name="connsiteX15" fmla="*/ 967563 w 3312042"/>
              <a:gd name="connsiteY15" fmla="*/ 1399350 h 1867607"/>
              <a:gd name="connsiteX16" fmla="*/ 1010093 w 3312042"/>
              <a:gd name="connsiteY16" fmla="*/ 1324922 h 1867607"/>
              <a:gd name="connsiteX17" fmla="*/ 1047307 w 3312042"/>
              <a:gd name="connsiteY17" fmla="*/ 1245178 h 1867607"/>
              <a:gd name="connsiteX18" fmla="*/ 1095154 w 3312042"/>
              <a:gd name="connsiteY18" fmla="*/ 1160117 h 1867607"/>
              <a:gd name="connsiteX19" fmla="*/ 1121735 w 3312042"/>
              <a:gd name="connsiteY19" fmla="*/ 1085689 h 1867607"/>
              <a:gd name="connsiteX20" fmla="*/ 1158949 w 3312042"/>
              <a:gd name="connsiteY20" fmla="*/ 984680 h 1867607"/>
              <a:gd name="connsiteX21" fmla="*/ 1180214 w 3312042"/>
              <a:gd name="connsiteY21" fmla="*/ 883671 h 1867607"/>
              <a:gd name="connsiteX22" fmla="*/ 1190847 w 3312042"/>
              <a:gd name="connsiteY22" fmla="*/ 702917 h 1867607"/>
              <a:gd name="connsiteX23" fmla="*/ 1233377 w 3312042"/>
              <a:gd name="connsiteY23" fmla="*/ 442420 h 1867607"/>
              <a:gd name="connsiteX24" fmla="*/ 1244010 w 3312042"/>
              <a:gd name="connsiteY24" fmla="*/ 288247 h 1867607"/>
              <a:gd name="connsiteX25" fmla="*/ 1259959 w 3312042"/>
              <a:gd name="connsiteY25" fmla="*/ 139392 h 1867607"/>
              <a:gd name="connsiteX26" fmla="*/ 1259959 w 3312042"/>
              <a:gd name="connsiteY26" fmla="*/ 86229 h 1867607"/>
              <a:gd name="connsiteX27" fmla="*/ 1270591 w 3312042"/>
              <a:gd name="connsiteY27" fmla="*/ 49015 h 1867607"/>
              <a:gd name="connsiteX28" fmla="*/ 1286540 w 3312042"/>
              <a:gd name="connsiteY28" fmla="*/ 17117 h 1867607"/>
              <a:gd name="connsiteX29" fmla="*/ 1302489 w 3312042"/>
              <a:gd name="connsiteY29" fmla="*/ 17117 h 1867607"/>
              <a:gd name="connsiteX30" fmla="*/ 1323754 w 3312042"/>
              <a:gd name="connsiteY30" fmla="*/ 49015 h 1867607"/>
              <a:gd name="connsiteX31" fmla="*/ 1376917 w 3312042"/>
              <a:gd name="connsiteY31" fmla="*/ 134075 h 1867607"/>
              <a:gd name="connsiteX32" fmla="*/ 1430080 w 3312042"/>
              <a:gd name="connsiteY32" fmla="*/ 235085 h 1867607"/>
              <a:gd name="connsiteX33" fmla="*/ 1451345 w 3312042"/>
              <a:gd name="connsiteY33" fmla="*/ 277615 h 1867607"/>
              <a:gd name="connsiteX34" fmla="*/ 1483242 w 3312042"/>
              <a:gd name="connsiteY34" fmla="*/ 325461 h 1867607"/>
              <a:gd name="connsiteX35" fmla="*/ 1504507 w 3312042"/>
              <a:gd name="connsiteY35" fmla="*/ 336094 h 1867607"/>
              <a:gd name="connsiteX36" fmla="*/ 1525773 w 3312042"/>
              <a:gd name="connsiteY36" fmla="*/ 336094 h 1867607"/>
              <a:gd name="connsiteX37" fmla="*/ 1541721 w 3312042"/>
              <a:gd name="connsiteY37" fmla="*/ 304196 h 1867607"/>
              <a:gd name="connsiteX38" fmla="*/ 1562987 w 3312042"/>
              <a:gd name="connsiteY38" fmla="*/ 245717 h 1867607"/>
              <a:gd name="connsiteX39" fmla="*/ 1600200 w 3312042"/>
              <a:gd name="connsiteY39" fmla="*/ 192554 h 1867607"/>
              <a:gd name="connsiteX40" fmla="*/ 1642731 w 3312042"/>
              <a:gd name="connsiteY40" fmla="*/ 144708 h 1867607"/>
              <a:gd name="connsiteX41" fmla="*/ 1663996 w 3312042"/>
              <a:gd name="connsiteY41" fmla="*/ 102178 h 1867607"/>
              <a:gd name="connsiteX42" fmla="*/ 1690577 w 3312042"/>
              <a:gd name="connsiteY42" fmla="*/ 75596 h 1867607"/>
              <a:gd name="connsiteX43" fmla="*/ 1733107 w 3312042"/>
              <a:gd name="connsiteY43" fmla="*/ 38382 h 1867607"/>
              <a:gd name="connsiteX44" fmla="*/ 1780954 w 3312042"/>
              <a:gd name="connsiteY44" fmla="*/ 38382 h 1867607"/>
              <a:gd name="connsiteX45" fmla="*/ 1812852 w 3312042"/>
              <a:gd name="connsiteY45" fmla="*/ 49015 h 1867607"/>
              <a:gd name="connsiteX46" fmla="*/ 1860698 w 3312042"/>
              <a:gd name="connsiteY46" fmla="*/ 80913 h 1867607"/>
              <a:gd name="connsiteX47" fmla="*/ 1913861 w 3312042"/>
              <a:gd name="connsiteY47" fmla="*/ 102178 h 1867607"/>
              <a:gd name="connsiteX48" fmla="*/ 1945759 w 3312042"/>
              <a:gd name="connsiteY48" fmla="*/ 96861 h 1867607"/>
              <a:gd name="connsiteX49" fmla="*/ 1982973 w 3312042"/>
              <a:gd name="connsiteY49" fmla="*/ 64964 h 1867607"/>
              <a:gd name="connsiteX50" fmla="*/ 2004238 w 3312042"/>
              <a:gd name="connsiteY50" fmla="*/ 27750 h 1867607"/>
              <a:gd name="connsiteX51" fmla="*/ 2068033 w 3312042"/>
              <a:gd name="connsiteY51" fmla="*/ 1168 h 1867607"/>
              <a:gd name="connsiteX52" fmla="*/ 2115880 w 3312042"/>
              <a:gd name="connsiteY52" fmla="*/ 6485 h 1867607"/>
              <a:gd name="connsiteX53" fmla="*/ 2137145 w 3312042"/>
              <a:gd name="connsiteY53" fmla="*/ 22433 h 1867607"/>
              <a:gd name="connsiteX54" fmla="*/ 2200940 w 3312042"/>
              <a:gd name="connsiteY54" fmla="*/ 75596 h 1867607"/>
              <a:gd name="connsiteX55" fmla="*/ 2206256 w 3312042"/>
              <a:gd name="connsiteY55" fmla="*/ 86229 h 1867607"/>
              <a:gd name="connsiteX56" fmla="*/ 2232838 w 3312042"/>
              <a:gd name="connsiteY56" fmla="*/ 86229 h 1867607"/>
              <a:gd name="connsiteX57" fmla="*/ 2413591 w 3312042"/>
              <a:gd name="connsiteY57" fmla="*/ 91545 h 1867607"/>
              <a:gd name="connsiteX58" fmla="*/ 2503968 w 3312042"/>
              <a:gd name="connsiteY58" fmla="*/ 107494 h 1867607"/>
              <a:gd name="connsiteX59" fmla="*/ 2636875 w 3312042"/>
              <a:gd name="connsiteY59" fmla="*/ 128759 h 1867607"/>
              <a:gd name="connsiteX60" fmla="*/ 2753833 w 3312042"/>
              <a:gd name="connsiteY60" fmla="*/ 144708 h 1867607"/>
              <a:gd name="connsiteX61" fmla="*/ 2849526 w 3312042"/>
              <a:gd name="connsiteY61" fmla="*/ 171289 h 1867607"/>
              <a:gd name="connsiteX62" fmla="*/ 2929270 w 3312042"/>
              <a:gd name="connsiteY62" fmla="*/ 187238 h 1867607"/>
              <a:gd name="connsiteX63" fmla="*/ 3014331 w 3312042"/>
              <a:gd name="connsiteY63" fmla="*/ 219136 h 1867607"/>
              <a:gd name="connsiteX64" fmla="*/ 3125973 w 3312042"/>
              <a:gd name="connsiteY64" fmla="*/ 256350 h 1867607"/>
              <a:gd name="connsiteX65" fmla="*/ 3312042 w 3312042"/>
              <a:gd name="connsiteY65" fmla="*/ 336094 h 186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312042" h="1867607">
                <a:moveTo>
                  <a:pt x="0" y="1814020"/>
                </a:moveTo>
                <a:cubicBezTo>
                  <a:pt x="22594" y="1814906"/>
                  <a:pt x="45189" y="1815792"/>
                  <a:pt x="63796" y="1814020"/>
                </a:cubicBezTo>
                <a:cubicBezTo>
                  <a:pt x="82403" y="1812248"/>
                  <a:pt x="91263" y="1802501"/>
                  <a:pt x="111642" y="1803387"/>
                </a:cubicBezTo>
                <a:cubicBezTo>
                  <a:pt x="132021" y="1804273"/>
                  <a:pt x="147970" y="1809589"/>
                  <a:pt x="186070" y="1819336"/>
                </a:cubicBezTo>
                <a:cubicBezTo>
                  <a:pt x="224170" y="1829083"/>
                  <a:pt x="292396" y="1853892"/>
                  <a:pt x="340242" y="1861866"/>
                </a:cubicBezTo>
                <a:cubicBezTo>
                  <a:pt x="388088" y="1869840"/>
                  <a:pt x="431505" y="1867182"/>
                  <a:pt x="473149" y="1867182"/>
                </a:cubicBezTo>
                <a:cubicBezTo>
                  <a:pt x="514793" y="1867182"/>
                  <a:pt x="565298" y="1864524"/>
                  <a:pt x="590107" y="1861866"/>
                </a:cubicBezTo>
                <a:cubicBezTo>
                  <a:pt x="614916" y="1859208"/>
                  <a:pt x="607828" y="1857435"/>
                  <a:pt x="622005" y="1851233"/>
                </a:cubicBezTo>
                <a:cubicBezTo>
                  <a:pt x="636182" y="1845031"/>
                  <a:pt x="659219" y="1839714"/>
                  <a:pt x="675168" y="1824652"/>
                </a:cubicBezTo>
                <a:cubicBezTo>
                  <a:pt x="691117" y="1809590"/>
                  <a:pt x="707952" y="1776806"/>
                  <a:pt x="717698" y="1760857"/>
                </a:cubicBezTo>
                <a:cubicBezTo>
                  <a:pt x="727444" y="1744908"/>
                  <a:pt x="723901" y="1740478"/>
                  <a:pt x="733647" y="1728959"/>
                </a:cubicBezTo>
                <a:cubicBezTo>
                  <a:pt x="743393" y="1717440"/>
                  <a:pt x="759342" y="1712124"/>
                  <a:pt x="776177" y="1691745"/>
                </a:cubicBezTo>
                <a:cubicBezTo>
                  <a:pt x="793012" y="1671366"/>
                  <a:pt x="816049" y="1633266"/>
                  <a:pt x="834656" y="1606685"/>
                </a:cubicBezTo>
                <a:cubicBezTo>
                  <a:pt x="853263" y="1580104"/>
                  <a:pt x="871870" y="1554408"/>
                  <a:pt x="887819" y="1532257"/>
                </a:cubicBezTo>
                <a:cubicBezTo>
                  <a:pt x="903768" y="1510106"/>
                  <a:pt x="917058" y="1495929"/>
                  <a:pt x="930349" y="1473778"/>
                </a:cubicBezTo>
                <a:cubicBezTo>
                  <a:pt x="943640" y="1451627"/>
                  <a:pt x="954272" y="1424159"/>
                  <a:pt x="967563" y="1399350"/>
                </a:cubicBezTo>
                <a:cubicBezTo>
                  <a:pt x="980854" y="1374541"/>
                  <a:pt x="996802" y="1350617"/>
                  <a:pt x="1010093" y="1324922"/>
                </a:cubicBezTo>
                <a:cubicBezTo>
                  <a:pt x="1023384" y="1299227"/>
                  <a:pt x="1033130" y="1272645"/>
                  <a:pt x="1047307" y="1245178"/>
                </a:cubicBezTo>
                <a:cubicBezTo>
                  <a:pt x="1061484" y="1217711"/>
                  <a:pt x="1082749" y="1186698"/>
                  <a:pt x="1095154" y="1160117"/>
                </a:cubicBezTo>
                <a:cubicBezTo>
                  <a:pt x="1107559" y="1133536"/>
                  <a:pt x="1111103" y="1114928"/>
                  <a:pt x="1121735" y="1085689"/>
                </a:cubicBezTo>
                <a:cubicBezTo>
                  <a:pt x="1132368" y="1056449"/>
                  <a:pt x="1149203" y="1018350"/>
                  <a:pt x="1158949" y="984680"/>
                </a:cubicBezTo>
                <a:cubicBezTo>
                  <a:pt x="1168695" y="951010"/>
                  <a:pt x="1174898" y="930631"/>
                  <a:pt x="1180214" y="883671"/>
                </a:cubicBezTo>
                <a:cubicBezTo>
                  <a:pt x="1185530" y="836711"/>
                  <a:pt x="1181987" y="776459"/>
                  <a:pt x="1190847" y="702917"/>
                </a:cubicBezTo>
                <a:cubicBezTo>
                  <a:pt x="1199707" y="629375"/>
                  <a:pt x="1224517" y="511532"/>
                  <a:pt x="1233377" y="442420"/>
                </a:cubicBezTo>
                <a:cubicBezTo>
                  <a:pt x="1242238" y="373308"/>
                  <a:pt x="1239580" y="338752"/>
                  <a:pt x="1244010" y="288247"/>
                </a:cubicBezTo>
                <a:cubicBezTo>
                  <a:pt x="1248440" y="237742"/>
                  <a:pt x="1257301" y="173062"/>
                  <a:pt x="1259959" y="139392"/>
                </a:cubicBezTo>
                <a:cubicBezTo>
                  <a:pt x="1262617" y="105722"/>
                  <a:pt x="1258187" y="101292"/>
                  <a:pt x="1259959" y="86229"/>
                </a:cubicBezTo>
                <a:cubicBezTo>
                  <a:pt x="1261731" y="71166"/>
                  <a:pt x="1266161" y="60534"/>
                  <a:pt x="1270591" y="49015"/>
                </a:cubicBezTo>
                <a:cubicBezTo>
                  <a:pt x="1275021" y="37496"/>
                  <a:pt x="1281224" y="22433"/>
                  <a:pt x="1286540" y="17117"/>
                </a:cubicBezTo>
                <a:cubicBezTo>
                  <a:pt x="1291856" y="11801"/>
                  <a:pt x="1296287" y="11801"/>
                  <a:pt x="1302489" y="17117"/>
                </a:cubicBezTo>
                <a:cubicBezTo>
                  <a:pt x="1308691" y="22433"/>
                  <a:pt x="1311349" y="29522"/>
                  <a:pt x="1323754" y="49015"/>
                </a:cubicBezTo>
                <a:cubicBezTo>
                  <a:pt x="1336159" y="68508"/>
                  <a:pt x="1359196" y="103063"/>
                  <a:pt x="1376917" y="134075"/>
                </a:cubicBezTo>
                <a:cubicBezTo>
                  <a:pt x="1394638" y="165087"/>
                  <a:pt x="1417675" y="211162"/>
                  <a:pt x="1430080" y="235085"/>
                </a:cubicBezTo>
                <a:cubicBezTo>
                  <a:pt x="1442485" y="259008"/>
                  <a:pt x="1442485" y="262552"/>
                  <a:pt x="1451345" y="277615"/>
                </a:cubicBezTo>
                <a:cubicBezTo>
                  <a:pt x="1460205" y="292678"/>
                  <a:pt x="1474382" y="315714"/>
                  <a:pt x="1483242" y="325461"/>
                </a:cubicBezTo>
                <a:cubicBezTo>
                  <a:pt x="1492102" y="335207"/>
                  <a:pt x="1497419" y="334322"/>
                  <a:pt x="1504507" y="336094"/>
                </a:cubicBezTo>
                <a:cubicBezTo>
                  <a:pt x="1511595" y="337866"/>
                  <a:pt x="1519571" y="341410"/>
                  <a:pt x="1525773" y="336094"/>
                </a:cubicBezTo>
                <a:cubicBezTo>
                  <a:pt x="1531975" y="330778"/>
                  <a:pt x="1535519" y="319259"/>
                  <a:pt x="1541721" y="304196"/>
                </a:cubicBezTo>
                <a:cubicBezTo>
                  <a:pt x="1547923" y="289133"/>
                  <a:pt x="1553240" y="264324"/>
                  <a:pt x="1562987" y="245717"/>
                </a:cubicBezTo>
                <a:cubicBezTo>
                  <a:pt x="1572734" y="227110"/>
                  <a:pt x="1586909" y="209389"/>
                  <a:pt x="1600200" y="192554"/>
                </a:cubicBezTo>
                <a:cubicBezTo>
                  <a:pt x="1613491" y="175719"/>
                  <a:pt x="1632098" y="159771"/>
                  <a:pt x="1642731" y="144708"/>
                </a:cubicBezTo>
                <a:cubicBezTo>
                  <a:pt x="1653364" y="129645"/>
                  <a:pt x="1656022" y="113697"/>
                  <a:pt x="1663996" y="102178"/>
                </a:cubicBezTo>
                <a:cubicBezTo>
                  <a:pt x="1671970" y="90659"/>
                  <a:pt x="1679059" y="86229"/>
                  <a:pt x="1690577" y="75596"/>
                </a:cubicBezTo>
                <a:cubicBezTo>
                  <a:pt x="1702096" y="64963"/>
                  <a:pt x="1718044" y="44584"/>
                  <a:pt x="1733107" y="38382"/>
                </a:cubicBezTo>
                <a:cubicBezTo>
                  <a:pt x="1748170" y="32180"/>
                  <a:pt x="1767663" y="36610"/>
                  <a:pt x="1780954" y="38382"/>
                </a:cubicBezTo>
                <a:cubicBezTo>
                  <a:pt x="1794245" y="40154"/>
                  <a:pt x="1799561" y="41926"/>
                  <a:pt x="1812852" y="49015"/>
                </a:cubicBezTo>
                <a:cubicBezTo>
                  <a:pt x="1826143" y="56103"/>
                  <a:pt x="1843863" y="72053"/>
                  <a:pt x="1860698" y="80913"/>
                </a:cubicBezTo>
                <a:cubicBezTo>
                  <a:pt x="1877533" y="89773"/>
                  <a:pt x="1899684" y="99520"/>
                  <a:pt x="1913861" y="102178"/>
                </a:cubicBezTo>
                <a:cubicBezTo>
                  <a:pt x="1928038" y="104836"/>
                  <a:pt x="1934240" y="103063"/>
                  <a:pt x="1945759" y="96861"/>
                </a:cubicBezTo>
                <a:cubicBezTo>
                  <a:pt x="1957278" y="90659"/>
                  <a:pt x="1973227" y="76482"/>
                  <a:pt x="1982973" y="64964"/>
                </a:cubicBezTo>
                <a:cubicBezTo>
                  <a:pt x="1992719" y="53446"/>
                  <a:pt x="1990061" y="38383"/>
                  <a:pt x="2004238" y="27750"/>
                </a:cubicBezTo>
                <a:cubicBezTo>
                  <a:pt x="2018415" y="17117"/>
                  <a:pt x="2049426" y="4712"/>
                  <a:pt x="2068033" y="1168"/>
                </a:cubicBezTo>
                <a:cubicBezTo>
                  <a:pt x="2086640" y="-2376"/>
                  <a:pt x="2104361" y="2941"/>
                  <a:pt x="2115880" y="6485"/>
                </a:cubicBezTo>
                <a:cubicBezTo>
                  <a:pt x="2127399" y="10029"/>
                  <a:pt x="2122968" y="10914"/>
                  <a:pt x="2137145" y="22433"/>
                </a:cubicBezTo>
                <a:cubicBezTo>
                  <a:pt x="2151322" y="33951"/>
                  <a:pt x="2189422" y="64963"/>
                  <a:pt x="2200940" y="75596"/>
                </a:cubicBezTo>
                <a:cubicBezTo>
                  <a:pt x="2212459" y="86229"/>
                  <a:pt x="2200940" y="84457"/>
                  <a:pt x="2206256" y="86229"/>
                </a:cubicBezTo>
                <a:cubicBezTo>
                  <a:pt x="2211572" y="88001"/>
                  <a:pt x="2232838" y="86229"/>
                  <a:pt x="2232838" y="86229"/>
                </a:cubicBezTo>
                <a:cubicBezTo>
                  <a:pt x="2267394" y="87115"/>
                  <a:pt x="2368403" y="88001"/>
                  <a:pt x="2413591" y="91545"/>
                </a:cubicBezTo>
                <a:cubicBezTo>
                  <a:pt x="2458779" y="95089"/>
                  <a:pt x="2503968" y="107494"/>
                  <a:pt x="2503968" y="107494"/>
                </a:cubicBezTo>
                <a:lnTo>
                  <a:pt x="2636875" y="128759"/>
                </a:lnTo>
                <a:cubicBezTo>
                  <a:pt x="2678519" y="134961"/>
                  <a:pt x="2718391" y="137620"/>
                  <a:pt x="2753833" y="144708"/>
                </a:cubicBezTo>
                <a:cubicBezTo>
                  <a:pt x="2789275" y="151796"/>
                  <a:pt x="2820287" y="164201"/>
                  <a:pt x="2849526" y="171289"/>
                </a:cubicBezTo>
                <a:cubicBezTo>
                  <a:pt x="2878765" y="178377"/>
                  <a:pt x="2901802" y="179263"/>
                  <a:pt x="2929270" y="187238"/>
                </a:cubicBezTo>
                <a:cubicBezTo>
                  <a:pt x="2956738" y="195213"/>
                  <a:pt x="2981547" y="207617"/>
                  <a:pt x="3014331" y="219136"/>
                </a:cubicBezTo>
                <a:cubicBezTo>
                  <a:pt x="3047115" y="230655"/>
                  <a:pt x="3076355" y="236857"/>
                  <a:pt x="3125973" y="256350"/>
                </a:cubicBezTo>
                <a:cubicBezTo>
                  <a:pt x="3175592" y="275843"/>
                  <a:pt x="3243817" y="305968"/>
                  <a:pt x="3312042" y="33609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637211" y="2978331"/>
            <a:ext cx="313509" cy="7489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760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152400"/>
            <a:ext cx="88011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3E221A-2856-4328-9ECC-B6B64A8FA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" b="1066"/>
          <a:stretch/>
        </p:blipFill>
        <p:spPr>
          <a:xfrm>
            <a:off x="4911893" y="1005840"/>
            <a:ext cx="4232107" cy="5852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B3D6DD2-46EC-42A5-912F-1606B571B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6" t="51516" r="37162" b="4285"/>
          <a:stretch/>
        </p:blipFill>
        <p:spPr>
          <a:xfrm>
            <a:off x="818017" y="1924044"/>
            <a:ext cx="3632680" cy="48465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461194-4500-4945-8892-539499E8ACEB}"/>
              </a:ext>
            </a:extLst>
          </p:cNvPr>
          <p:cNvSpPr txBox="1"/>
          <p:nvPr/>
        </p:nvSpPr>
        <p:spPr>
          <a:xfrm>
            <a:off x="18662" y="999737"/>
            <a:ext cx="404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กรณีที่มีสถานีน้ำท่าเหนืออ่างเก็บน้ำ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=&gt;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อ่างเก็บน้ำเขื่อนป่าสักชลสิทธิ์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5E66310-0227-46E5-89E1-7A8029B17410}"/>
              </a:ext>
            </a:extLst>
          </p:cNvPr>
          <p:cNvSpPr/>
          <p:nvPr/>
        </p:nvSpPr>
        <p:spPr>
          <a:xfrm>
            <a:off x="6186197" y="4254757"/>
            <a:ext cx="970384" cy="183813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B33E23A-FE5D-4926-B7B4-A10C8A14595F}"/>
              </a:ext>
            </a:extLst>
          </p:cNvPr>
          <p:cNvSpPr/>
          <p:nvPr/>
        </p:nvSpPr>
        <p:spPr>
          <a:xfrm>
            <a:off x="665578" y="1868058"/>
            <a:ext cx="3881533" cy="49056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6331C0F-BF08-43C8-853C-32D07B88357C}"/>
              </a:ext>
            </a:extLst>
          </p:cNvPr>
          <p:cNvCxnSpPr>
            <a:cxnSpLocks/>
            <a:stCxn id="7" idx="0"/>
            <a:endCxn id="16" idx="7"/>
          </p:cNvCxnSpPr>
          <p:nvPr/>
        </p:nvCxnSpPr>
        <p:spPr>
          <a:xfrm flipH="1" flipV="1">
            <a:off x="3978674" y="2586469"/>
            <a:ext cx="2692715" cy="16682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6E2C578-430F-45D6-B8C1-AF594139D588}"/>
              </a:ext>
            </a:extLst>
          </p:cNvPr>
          <p:cNvCxnSpPr>
            <a:cxnSpLocks/>
            <a:stCxn id="7" idx="4"/>
            <a:endCxn id="16" idx="4"/>
          </p:cNvCxnSpPr>
          <p:nvPr/>
        </p:nvCxnSpPr>
        <p:spPr>
          <a:xfrm flipH="1">
            <a:off x="2606345" y="6092890"/>
            <a:ext cx="4065044" cy="6807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47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190500" y="152400"/>
            <a:ext cx="88011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ปริมาณน้ำในเขื่อนแก่งกระจาน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232"/>
            <a:ext cx="9144000" cy="5603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1734" y="2387601"/>
            <a:ext cx="1049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เก็บกักปกติ 710.00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8669" y="424333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เก็บกักต่ำสุด 65.00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14391" y="2053489"/>
            <a:ext cx="2450201" cy="4374843"/>
            <a:chOff x="714391" y="2053489"/>
            <a:chExt cx="2450201" cy="43748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91" y="2053489"/>
              <a:ext cx="2448000" cy="437484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819855" y="2069699"/>
              <a:ext cx="134473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9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22 ต.ค. 64 – 23 ต.ค. 64 (07.00 น.)</a:t>
              </a:r>
            </a:p>
          </p:txBody>
        </p:sp>
      </p:grpSp>
      <p:sp>
        <p:nvSpPr>
          <p:cNvPr id="12" name="Freeform 11"/>
          <p:cNvSpPr/>
          <p:nvPr/>
        </p:nvSpPr>
        <p:spPr>
          <a:xfrm>
            <a:off x="4529470" y="2724878"/>
            <a:ext cx="4322135" cy="1395902"/>
          </a:xfrm>
          <a:custGeom>
            <a:avLst/>
            <a:gdLst>
              <a:gd name="connsiteX0" fmla="*/ 0 w 4322135"/>
              <a:gd name="connsiteY0" fmla="*/ 1267648 h 1395902"/>
              <a:gd name="connsiteX1" fmla="*/ 127590 w 4322135"/>
              <a:gd name="connsiteY1" fmla="*/ 1288913 h 1395902"/>
              <a:gd name="connsiteX2" fmla="*/ 356190 w 4322135"/>
              <a:gd name="connsiteY2" fmla="*/ 1331443 h 1395902"/>
              <a:gd name="connsiteX3" fmla="*/ 590107 w 4322135"/>
              <a:gd name="connsiteY3" fmla="*/ 1363341 h 1395902"/>
              <a:gd name="connsiteX4" fmla="*/ 696432 w 4322135"/>
              <a:gd name="connsiteY4" fmla="*/ 1389922 h 1395902"/>
              <a:gd name="connsiteX5" fmla="*/ 770860 w 4322135"/>
              <a:gd name="connsiteY5" fmla="*/ 1395238 h 1395902"/>
              <a:gd name="connsiteX6" fmla="*/ 808074 w 4322135"/>
              <a:gd name="connsiteY6" fmla="*/ 1379289 h 1395902"/>
              <a:gd name="connsiteX7" fmla="*/ 850604 w 4322135"/>
              <a:gd name="connsiteY7" fmla="*/ 1352708 h 1395902"/>
              <a:gd name="connsiteX8" fmla="*/ 877186 w 4322135"/>
              <a:gd name="connsiteY8" fmla="*/ 1310178 h 1395902"/>
              <a:gd name="connsiteX9" fmla="*/ 903767 w 4322135"/>
              <a:gd name="connsiteY9" fmla="*/ 1246382 h 1395902"/>
              <a:gd name="connsiteX10" fmla="*/ 951614 w 4322135"/>
              <a:gd name="connsiteY10" fmla="*/ 1092210 h 1395902"/>
              <a:gd name="connsiteX11" fmla="*/ 983511 w 4322135"/>
              <a:gd name="connsiteY11" fmla="*/ 991201 h 1395902"/>
              <a:gd name="connsiteX12" fmla="*/ 1036674 w 4322135"/>
              <a:gd name="connsiteY12" fmla="*/ 906141 h 1395902"/>
              <a:gd name="connsiteX13" fmla="*/ 1100470 w 4322135"/>
              <a:gd name="connsiteY13" fmla="*/ 837029 h 1395902"/>
              <a:gd name="connsiteX14" fmla="*/ 1206795 w 4322135"/>
              <a:gd name="connsiteY14" fmla="*/ 751969 h 1395902"/>
              <a:gd name="connsiteX15" fmla="*/ 1259958 w 4322135"/>
              <a:gd name="connsiteY15" fmla="*/ 714755 h 1395902"/>
              <a:gd name="connsiteX16" fmla="*/ 1275907 w 4322135"/>
              <a:gd name="connsiteY16" fmla="*/ 698806 h 1395902"/>
              <a:gd name="connsiteX17" fmla="*/ 1291856 w 4322135"/>
              <a:gd name="connsiteY17" fmla="*/ 693489 h 1395902"/>
              <a:gd name="connsiteX18" fmla="*/ 1339702 w 4322135"/>
              <a:gd name="connsiteY18" fmla="*/ 704122 h 1395902"/>
              <a:gd name="connsiteX19" fmla="*/ 1408814 w 4322135"/>
              <a:gd name="connsiteY19" fmla="*/ 698806 h 1395902"/>
              <a:gd name="connsiteX20" fmla="*/ 1477925 w 4322135"/>
              <a:gd name="connsiteY20" fmla="*/ 704122 h 1395902"/>
              <a:gd name="connsiteX21" fmla="*/ 1594883 w 4322135"/>
              <a:gd name="connsiteY21" fmla="*/ 704122 h 1395902"/>
              <a:gd name="connsiteX22" fmla="*/ 1738423 w 4322135"/>
              <a:gd name="connsiteY22" fmla="*/ 672224 h 1395902"/>
              <a:gd name="connsiteX23" fmla="*/ 1823483 w 4322135"/>
              <a:gd name="connsiteY23" fmla="*/ 640327 h 1395902"/>
              <a:gd name="connsiteX24" fmla="*/ 1860697 w 4322135"/>
              <a:gd name="connsiteY24" fmla="*/ 613745 h 1395902"/>
              <a:gd name="connsiteX25" fmla="*/ 1897911 w 4322135"/>
              <a:gd name="connsiteY25" fmla="*/ 565899 h 1395902"/>
              <a:gd name="connsiteX26" fmla="*/ 1919177 w 4322135"/>
              <a:gd name="connsiteY26" fmla="*/ 549950 h 1395902"/>
              <a:gd name="connsiteX27" fmla="*/ 1961707 w 4322135"/>
              <a:gd name="connsiteY27" fmla="*/ 528685 h 1395902"/>
              <a:gd name="connsiteX28" fmla="*/ 2036135 w 4322135"/>
              <a:gd name="connsiteY28" fmla="*/ 480838 h 1395902"/>
              <a:gd name="connsiteX29" fmla="*/ 2078665 w 4322135"/>
              <a:gd name="connsiteY29" fmla="*/ 443624 h 1395902"/>
              <a:gd name="connsiteX30" fmla="*/ 2089297 w 4322135"/>
              <a:gd name="connsiteY30" fmla="*/ 395778 h 1395902"/>
              <a:gd name="connsiteX31" fmla="*/ 2110563 w 4322135"/>
              <a:gd name="connsiteY31" fmla="*/ 374513 h 1395902"/>
              <a:gd name="connsiteX32" fmla="*/ 2147777 w 4322135"/>
              <a:gd name="connsiteY32" fmla="*/ 358564 h 1395902"/>
              <a:gd name="connsiteX33" fmla="*/ 2200939 w 4322135"/>
              <a:gd name="connsiteY33" fmla="*/ 358564 h 1395902"/>
              <a:gd name="connsiteX34" fmla="*/ 2301949 w 4322135"/>
              <a:gd name="connsiteY34" fmla="*/ 358564 h 1395902"/>
              <a:gd name="connsiteX35" fmla="*/ 2387009 w 4322135"/>
              <a:gd name="connsiteY35" fmla="*/ 390462 h 1395902"/>
              <a:gd name="connsiteX36" fmla="*/ 2424223 w 4322135"/>
              <a:gd name="connsiteY36" fmla="*/ 401094 h 1395902"/>
              <a:gd name="connsiteX37" fmla="*/ 2445488 w 4322135"/>
              <a:gd name="connsiteY37" fmla="*/ 401094 h 1395902"/>
              <a:gd name="connsiteX38" fmla="*/ 2461437 w 4322135"/>
              <a:gd name="connsiteY38" fmla="*/ 379829 h 1395902"/>
              <a:gd name="connsiteX39" fmla="*/ 2525232 w 4322135"/>
              <a:gd name="connsiteY39" fmla="*/ 358564 h 1395902"/>
              <a:gd name="connsiteX40" fmla="*/ 2599660 w 4322135"/>
              <a:gd name="connsiteY40" fmla="*/ 358564 h 1395902"/>
              <a:gd name="connsiteX41" fmla="*/ 2647507 w 4322135"/>
              <a:gd name="connsiteY41" fmla="*/ 337299 h 1395902"/>
              <a:gd name="connsiteX42" fmla="*/ 2690037 w 4322135"/>
              <a:gd name="connsiteY42" fmla="*/ 321350 h 1395902"/>
              <a:gd name="connsiteX43" fmla="*/ 2716618 w 4322135"/>
              <a:gd name="connsiteY43" fmla="*/ 294769 h 1395902"/>
              <a:gd name="connsiteX44" fmla="*/ 2732567 w 4322135"/>
              <a:gd name="connsiteY44" fmla="*/ 257555 h 1395902"/>
              <a:gd name="connsiteX45" fmla="*/ 2769781 w 4322135"/>
              <a:gd name="connsiteY45" fmla="*/ 236289 h 1395902"/>
              <a:gd name="connsiteX46" fmla="*/ 2796363 w 4322135"/>
              <a:gd name="connsiteY46" fmla="*/ 183127 h 1395902"/>
              <a:gd name="connsiteX47" fmla="*/ 2806995 w 4322135"/>
              <a:gd name="connsiteY47" fmla="*/ 145913 h 1395902"/>
              <a:gd name="connsiteX48" fmla="*/ 2838893 w 4322135"/>
              <a:gd name="connsiteY48" fmla="*/ 135280 h 1395902"/>
              <a:gd name="connsiteX49" fmla="*/ 2854842 w 4322135"/>
              <a:gd name="connsiteY49" fmla="*/ 87434 h 1395902"/>
              <a:gd name="connsiteX50" fmla="*/ 2881423 w 4322135"/>
              <a:gd name="connsiteY50" fmla="*/ 66169 h 1395902"/>
              <a:gd name="connsiteX51" fmla="*/ 2945218 w 4322135"/>
              <a:gd name="connsiteY51" fmla="*/ 71485 h 1395902"/>
              <a:gd name="connsiteX52" fmla="*/ 3083442 w 4322135"/>
              <a:gd name="connsiteY52" fmla="*/ 135280 h 1395902"/>
              <a:gd name="connsiteX53" fmla="*/ 3163186 w 4322135"/>
              <a:gd name="connsiteY53" fmla="*/ 177810 h 1395902"/>
              <a:gd name="connsiteX54" fmla="*/ 3179135 w 4322135"/>
              <a:gd name="connsiteY54" fmla="*/ 177810 h 1395902"/>
              <a:gd name="connsiteX55" fmla="*/ 3211032 w 4322135"/>
              <a:gd name="connsiteY55" fmla="*/ 167178 h 1395902"/>
              <a:gd name="connsiteX56" fmla="*/ 3237614 w 4322135"/>
              <a:gd name="connsiteY56" fmla="*/ 92750 h 1395902"/>
              <a:gd name="connsiteX57" fmla="*/ 3264195 w 4322135"/>
              <a:gd name="connsiteY57" fmla="*/ 66169 h 1395902"/>
              <a:gd name="connsiteX58" fmla="*/ 3391786 w 4322135"/>
              <a:gd name="connsiteY58" fmla="*/ 34271 h 1395902"/>
              <a:gd name="connsiteX59" fmla="*/ 3492795 w 4322135"/>
              <a:gd name="connsiteY59" fmla="*/ 50220 h 1395902"/>
              <a:gd name="connsiteX60" fmla="*/ 3551274 w 4322135"/>
              <a:gd name="connsiteY60" fmla="*/ 7689 h 1395902"/>
              <a:gd name="connsiteX61" fmla="*/ 3588488 w 4322135"/>
              <a:gd name="connsiteY61" fmla="*/ 2373 h 1395902"/>
              <a:gd name="connsiteX62" fmla="*/ 3668232 w 4322135"/>
              <a:gd name="connsiteY62" fmla="*/ 34271 h 1395902"/>
              <a:gd name="connsiteX63" fmla="*/ 3864935 w 4322135"/>
              <a:gd name="connsiteY63" fmla="*/ 98066 h 1395902"/>
              <a:gd name="connsiteX64" fmla="*/ 3907465 w 4322135"/>
              <a:gd name="connsiteY64" fmla="*/ 103382 h 1395902"/>
              <a:gd name="connsiteX65" fmla="*/ 4013790 w 4322135"/>
              <a:gd name="connsiteY65" fmla="*/ 103382 h 1395902"/>
              <a:gd name="connsiteX66" fmla="*/ 4322135 w 4322135"/>
              <a:gd name="connsiteY66" fmla="*/ 119331 h 139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322135" h="1395902">
                <a:moveTo>
                  <a:pt x="0" y="1267648"/>
                </a:moveTo>
                <a:cubicBezTo>
                  <a:pt x="34112" y="1272964"/>
                  <a:pt x="127590" y="1288913"/>
                  <a:pt x="127590" y="1288913"/>
                </a:cubicBezTo>
                <a:cubicBezTo>
                  <a:pt x="186955" y="1299545"/>
                  <a:pt x="279104" y="1319038"/>
                  <a:pt x="356190" y="1331443"/>
                </a:cubicBezTo>
                <a:cubicBezTo>
                  <a:pt x="433276" y="1343848"/>
                  <a:pt x="533400" y="1353595"/>
                  <a:pt x="590107" y="1363341"/>
                </a:cubicBezTo>
                <a:cubicBezTo>
                  <a:pt x="646814" y="1373087"/>
                  <a:pt x="666307" y="1384606"/>
                  <a:pt x="696432" y="1389922"/>
                </a:cubicBezTo>
                <a:cubicBezTo>
                  <a:pt x="726558" y="1395238"/>
                  <a:pt x="752253" y="1397010"/>
                  <a:pt x="770860" y="1395238"/>
                </a:cubicBezTo>
                <a:cubicBezTo>
                  <a:pt x="789467" y="1393466"/>
                  <a:pt x="794783" y="1386377"/>
                  <a:pt x="808074" y="1379289"/>
                </a:cubicBezTo>
                <a:cubicBezTo>
                  <a:pt x="821365" y="1372201"/>
                  <a:pt x="839085" y="1364226"/>
                  <a:pt x="850604" y="1352708"/>
                </a:cubicBezTo>
                <a:cubicBezTo>
                  <a:pt x="862123" y="1341190"/>
                  <a:pt x="868326" y="1327899"/>
                  <a:pt x="877186" y="1310178"/>
                </a:cubicBezTo>
                <a:cubicBezTo>
                  <a:pt x="886047" y="1292457"/>
                  <a:pt x="891362" y="1282710"/>
                  <a:pt x="903767" y="1246382"/>
                </a:cubicBezTo>
                <a:cubicBezTo>
                  <a:pt x="916172" y="1210054"/>
                  <a:pt x="938323" y="1134740"/>
                  <a:pt x="951614" y="1092210"/>
                </a:cubicBezTo>
                <a:cubicBezTo>
                  <a:pt x="964905" y="1049680"/>
                  <a:pt x="969334" y="1022212"/>
                  <a:pt x="983511" y="991201"/>
                </a:cubicBezTo>
                <a:cubicBezTo>
                  <a:pt x="997688" y="960190"/>
                  <a:pt x="1017181" y="931836"/>
                  <a:pt x="1036674" y="906141"/>
                </a:cubicBezTo>
                <a:cubicBezTo>
                  <a:pt x="1056167" y="880446"/>
                  <a:pt x="1072117" y="862724"/>
                  <a:pt x="1100470" y="837029"/>
                </a:cubicBezTo>
                <a:cubicBezTo>
                  <a:pt x="1128823" y="811334"/>
                  <a:pt x="1180214" y="772348"/>
                  <a:pt x="1206795" y="751969"/>
                </a:cubicBezTo>
                <a:cubicBezTo>
                  <a:pt x="1233376" y="731590"/>
                  <a:pt x="1248439" y="723615"/>
                  <a:pt x="1259958" y="714755"/>
                </a:cubicBezTo>
                <a:cubicBezTo>
                  <a:pt x="1271477" y="705895"/>
                  <a:pt x="1270591" y="702350"/>
                  <a:pt x="1275907" y="698806"/>
                </a:cubicBezTo>
                <a:cubicBezTo>
                  <a:pt x="1281223" y="695262"/>
                  <a:pt x="1281224" y="692603"/>
                  <a:pt x="1291856" y="693489"/>
                </a:cubicBezTo>
                <a:cubicBezTo>
                  <a:pt x="1302488" y="694375"/>
                  <a:pt x="1320209" y="703236"/>
                  <a:pt x="1339702" y="704122"/>
                </a:cubicBezTo>
                <a:cubicBezTo>
                  <a:pt x="1359195" y="705008"/>
                  <a:pt x="1385777" y="698806"/>
                  <a:pt x="1408814" y="698806"/>
                </a:cubicBezTo>
                <a:cubicBezTo>
                  <a:pt x="1431851" y="698806"/>
                  <a:pt x="1446914" y="703236"/>
                  <a:pt x="1477925" y="704122"/>
                </a:cubicBezTo>
                <a:cubicBezTo>
                  <a:pt x="1508936" y="705008"/>
                  <a:pt x="1551467" y="709438"/>
                  <a:pt x="1594883" y="704122"/>
                </a:cubicBezTo>
                <a:cubicBezTo>
                  <a:pt x="1638299" y="698806"/>
                  <a:pt x="1700323" y="682856"/>
                  <a:pt x="1738423" y="672224"/>
                </a:cubicBezTo>
                <a:cubicBezTo>
                  <a:pt x="1776523" y="661592"/>
                  <a:pt x="1803104" y="650073"/>
                  <a:pt x="1823483" y="640327"/>
                </a:cubicBezTo>
                <a:cubicBezTo>
                  <a:pt x="1843862" y="630581"/>
                  <a:pt x="1848292" y="626150"/>
                  <a:pt x="1860697" y="613745"/>
                </a:cubicBezTo>
                <a:cubicBezTo>
                  <a:pt x="1873102" y="601340"/>
                  <a:pt x="1888164" y="576531"/>
                  <a:pt x="1897911" y="565899"/>
                </a:cubicBezTo>
                <a:cubicBezTo>
                  <a:pt x="1907658" y="555266"/>
                  <a:pt x="1908544" y="556152"/>
                  <a:pt x="1919177" y="549950"/>
                </a:cubicBezTo>
                <a:cubicBezTo>
                  <a:pt x="1929810" y="543748"/>
                  <a:pt x="1942214" y="540204"/>
                  <a:pt x="1961707" y="528685"/>
                </a:cubicBezTo>
                <a:cubicBezTo>
                  <a:pt x="1981200" y="517166"/>
                  <a:pt x="2016642" y="495015"/>
                  <a:pt x="2036135" y="480838"/>
                </a:cubicBezTo>
                <a:cubicBezTo>
                  <a:pt x="2055628" y="466661"/>
                  <a:pt x="2069805" y="457801"/>
                  <a:pt x="2078665" y="443624"/>
                </a:cubicBezTo>
                <a:cubicBezTo>
                  <a:pt x="2087525" y="429447"/>
                  <a:pt x="2083981" y="407296"/>
                  <a:pt x="2089297" y="395778"/>
                </a:cubicBezTo>
                <a:cubicBezTo>
                  <a:pt x="2094613" y="384260"/>
                  <a:pt x="2100816" y="380715"/>
                  <a:pt x="2110563" y="374513"/>
                </a:cubicBezTo>
                <a:cubicBezTo>
                  <a:pt x="2120310" y="368311"/>
                  <a:pt x="2132714" y="361222"/>
                  <a:pt x="2147777" y="358564"/>
                </a:cubicBezTo>
                <a:cubicBezTo>
                  <a:pt x="2162840" y="355906"/>
                  <a:pt x="2200939" y="358564"/>
                  <a:pt x="2200939" y="358564"/>
                </a:cubicBezTo>
                <a:cubicBezTo>
                  <a:pt x="2226634" y="358564"/>
                  <a:pt x="2270937" y="353248"/>
                  <a:pt x="2301949" y="358564"/>
                </a:cubicBezTo>
                <a:cubicBezTo>
                  <a:pt x="2332961" y="363880"/>
                  <a:pt x="2366630" y="383374"/>
                  <a:pt x="2387009" y="390462"/>
                </a:cubicBezTo>
                <a:cubicBezTo>
                  <a:pt x="2407388" y="397550"/>
                  <a:pt x="2414476" y="399322"/>
                  <a:pt x="2424223" y="401094"/>
                </a:cubicBezTo>
                <a:cubicBezTo>
                  <a:pt x="2433970" y="402866"/>
                  <a:pt x="2439286" y="404638"/>
                  <a:pt x="2445488" y="401094"/>
                </a:cubicBezTo>
                <a:cubicBezTo>
                  <a:pt x="2451690" y="397550"/>
                  <a:pt x="2448146" y="386917"/>
                  <a:pt x="2461437" y="379829"/>
                </a:cubicBezTo>
                <a:cubicBezTo>
                  <a:pt x="2474728" y="372741"/>
                  <a:pt x="2502195" y="362108"/>
                  <a:pt x="2525232" y="358564"/>
                </a:cubicBezTo>
                <a:cubicBezTo>
                  <a:pt x="2548269" y="355020"/>
                  <a:pt x="2579281" y="362108"/>
                  <a:pt x="2599660" y="358564"/>
                </a:cubicBezTo>
                <a:cubicBezTo>
                  <a:pt x="2620039" y="355020"/>
                  <a:pt x="2632444" y="343501"/>
                  <a:pt x="2647507" y="337299"/>
                </a:cubicBezTo>
                <a:cubicBezTo>
                  <a:pt x="2662570" y="331097"/>
                  <a:pt x="2678519" y="328438"/>
                  <a:pt x="2690037" y="321350"/>
                </a:cubicBezTo>
                <a:cubicBezTo>
                  <a:pt x="2701556" y="314262"/>
                  <a:pt x="2709530" y="305401"/>
                  <a:pt x="2716618" y="294769"/>
                </a:cubicBezTo>
                <a:cubicBezTo>
                  <a:pt x="2723706" y="284137"/>
                  <a:pt x="2723707" y="267302"/>
                  <a:pt x="2732567" y="257555"/>
                </a:cubicBezTo>
                <a:cubicBezTo>
                  <a:pt x="2741427" y="247808"/>
                  <a:pt x="2759148" y="248694"/>
                  <a:pt x="2769781" y="236289"/>
                </a:cubicBezTo>
                <a:cubicBezTo>
                  <a:pt x="2780414" y="223884"/>
                  <a:pt x="2790161" y="198190"/>
                  <a:pt x="2796363" y="183127"/>
                </a:cubicBezTo>
                <a:cubicBezTo>
                  <a:pt x="2802565" y="168064"/>
                  <a:pt x="2799907" y="153887"/>
                  <a:pt x="2806995" y="145913"/>
                </a:cubicBezTo>
                <a:cubicBezTo>
                  <a:pt x="2814083" y="137938"/>
                  <a:pt x="2830919" y="145026"/>
                  <a:pt x="2838893" y="135280"/>
                </a:cubicBezTo>
                <a:cubicBezTo>
                  <a:pt x="2846868" y="125533"/>
                  <a:pt x="2847754" y="98952"/>
                  <a:pt x="2854842" y="87434"/>
                </a:cubicBezTo>
                <a:cubicBezTo>
                  <a:pt x="2861930" y="75915"/>
                  <a:pt x="2866360" y="68827"/>
                  <a:pt x="2881423" y="66169"/>
                </a:cubicBezTo>
                <a:cubicBezTo>
                  <a:pt x="2896486" y="63511"/>
                  <a:pt x="2911548" y="59967"/>
                  <a:pt x="2945218" y="71485"/>
                </a:cubicBezTo>
                <a:cubicBezTo>
                  <a:pt x="2978888" y="83003"/>
                  <a:pt x="3047114" y="117559"/>
                  <a:pt x="3083442" y="135280"/>
                </a:cubicBezTo>
                <a:cubicBezTo>
                  <a:pt x="3119770" y="153001"/>
                  <a:pt x="3147237" y="170722"/>
                  <a:pt x="3163186" y="177810"/>
                </a:cubicBezTo>
                <a:cubicBezTo>
                  <a:pt x="3179135" y="184898"/>
                  <a:pt x="3171161" y="179582"/>
                  <a:pt x="3179135" y="177810"/>
                </a:cubicBezTo>
                <a:cubicBezTo>
                  <a:pt x="3187109" y="176038"/>
                  <a:pt x="3201286" y="181355"/>
                  <a:pt x="3211032" y="167178"/>
                </a:cubicBezTo>
                <a:cubicBezTo>
                  <a:pt x="3220778" y="153001"/>
                  <a:pt x="3228754" y="109585"/>
                  <a:pt x="3237614" y="92750"/>
                </a:cubicBezTo>
                <a:cubicBezTo>
                  <a:pt x="3246474" y="75915"/>
                  <a:pt x="3238500" y="75915"/>
                  <a:pt x="3264195" y="66169"/>
                </a:cubicBezTo>
                <a:cubicBezTo>
                  <a:pt x="3289890" y="56423"/>
                  <a:pt x="3353686" y="36929"/>
                  <a:pt x="3391786" y="34271"/>
                </a:cubicBezTo>
                <a:cubicBezTo>
                  <a:pt x="3429886" y="31613"/>
                  <a:pt x="3466214" y="54650"/>
                  <a:pt x="3492795" y="50220"/>
                </a:cubicBezTo>
                <a:cubicBezTo>
                  <a:pt x="3519376" y="45790"/>
                  <a:pt x="3535325" y="15663"/>
                  <a:pt x="3551274" y="7689"/>
                </a:cubicBezTo>
                <a:cubicBezTo>
                  <a:pt x="3567223" y="-286"/>
                  <a:pt x="3568995" y="-2057"/>
                  <a:pt x="3588488" y="2373"/>
                </a:cubicBezTo>
                <a:cubicBezTo>
                  <a:pt x="3607981" y="6803"/>
                  <a:pt x="3622158" y="18322"/>
                  <a:pt x="3668232" y="34271"/>
                </a:cubicBezTo>
                <a:cubicBezTo>
                  <a:pt x="3714307" y="50220"/>
                  <a:pt x="3825063" y="86547"/>
                  <a:pt x="3864935" y="98066"/>
                </a:cubicBezTo>
                <a:cubicBezTo>
                  <a:pt x="3904807" y="109585"/>
                  <a:pt x="3882656" y="102496"/>
                  <a:pt x="3907465" y="103382"/>
                </a:cubicBezTo>
                <a:cubicBezTo>
                  <a:pt x="3932274" y="104268"/>
                  <a:pt x="3944678" y="100724"/>
                  <a:pt x="4013790" y="103382"/>
                </a:cubicBezTo>
                <a:cubicBezTo>
                  <a:pt x="4082902" y="106040"/>
                  <a:pt x="4322135" y="119331"/>
                  <a:pt x="4322135" y="11933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Oval 14"/>
          <p:cNvSpPr/>
          <p:nvPr/>
        </p:nvSpPr>
        <p:spPr>
          <a:xfrm>
            <a:off x="1158239" y="3972734"/>
            <a:ext cx="313509" cy="29609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424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99CDEA-AB31-49C9-83A0-D72A78891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6" t="11140" r="31210" b="59671"/>
          <a:stretch/>
        </p:blipFill>
        <p:spPr>
          <a:xfrm>
            <a:off x="520537" y="1940770"/>
            <a:ext cx="4028592" cy="4618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08167D-CBB1-4863-9EC8-CDE0AD219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8" b="2223"/>
          <a:stretch/>
        </p:blipFill>
        <p:spPr>
          <a:xfrm>
            <a:off x="4889244" y="972337"/>
            <a:ext cx="4249040" cy="58521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" y="152400"/>
            <a:ext cx="88011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การประเมินน้ำไหลลงอ่างเก็บน้ำ (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Inflow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5E66310-0227-46E5-89E1-7A8029B17410}"/>
              </a:ext>
            </a:extLst>
          </p:cNvPr>
          <p:cNvSpPr/>
          <p:nvPr/>
        </p:nvSpPr>
        <p:spPr>
          <a:xfrm>
            <a:off x="6344820" y="1651513"/>
            <a:ext cx="970384" cy="1838133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oli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B33E23A-FE5D-4926-B7B4-A10C8A14595F}"/>
              </a:ext>
            </a:extLst>
          </p:cNvPr>
          <p:cNvSpPr/>
          <p:nvPr/>
        </p:nvSpPr>
        <p:spPr>
          <a:xfrm>
            <a:off x="518520" y="1903446"/>
            <a:ext cx="4028591" cy="4693303"/>
          </a:xfrm>
          <a:prstGeom prst="ellipse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6331C0F-BF08-43C8-853C-32D07B88357C}"/>
              </a:ext>
            </a:extLst>
          </p:cNvPr>
          <p:cNvCxnSpPr>
            <a:cxnSpLocks/>
            <a:stCxn id="7" idx="0"/>
            <a:endCxn id="16" idx="7"/>
          </p:cNvCxnSpPr>
          <p:nvPr/>
        </p:nvCxnSpPr>
        <p:spPr>
          <a:xfrm flipH="1">
            <a:off x="3957138" y="1651513"/>
            <a:ext cx="2872874" cy="93925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6E2C578-430F-45D6-B8C1-AF594139D588}"/>
              </a:ext>
            </a:extLst>
          </p:cNvPr>
          <p:cNvCxnSpPr>
            <a:cxnSpLocks/>
            <a:stCxn id="7" idx="4"/>
            <a:endCxn id="16" idx="5"/>
          </p:cNvCxnSpPr>
          <p:nvPr/>
        </p:nvCxnSpPr>
        <p:spPr>
          <a:xfrm flipH="1">
            <a:off x="3957138" y="3489646"/>
            <a:ext cx="2872874" cy="241978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547E04-4BA7-4C63-8E13-E54CA02F7B3E}"/>
              </a:ext>
            </a:extLst>
          </p:cNvPr>
          <p:cNvSpPr txBox="1"/>
          <p:nvPr/>
        </p:nvSpPr>
        <p:spPr>
          <a:xfrm>
            <a:off x="18662" y="999737"/>
            <a:ext cx="404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กรณีที่ไม่มีสถานีน้ำท่าเหนืออ่างเก็บน้ำ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=&gt;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อ่างเก็บน้ำแก่งกระจาน</a:t>
            </a:r>
          </a:p>
        </p:txBody>
      </p:sp>
    </p:spTree>
    <p:extLst>
      <p:ext uri="{BB962C8B-B14F-4D97-AF65-F5344CB8AC3E}">
        <p14:creationId xmlns:p14="http://schemas.microsoft.com/office/powerpoint/2010/main" val="34649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152400"/>
            <a:ext cx="88011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การประยุกต์ใช้ฝนคาดการณ์ในการประเมินน้ำไหลลงอ่างเก็บน้ำ</a:t>
            </a:r>
            <a:endParaRPr lang="en-US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580713-C7C3-4D15-9CCE-4A2C82C45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184"/>
          <a:stretch/>
        </p:blipFill>
        <p:spPr>
          <a:xfrm>
            <a:off x="83975" y="1083225"/>
            <a:ext cx="7781731" cy="4724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749755-C798-49F0-9EF4-D972337B1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240" y="3834881"/>
            <a:ext cx="4659116" cy="2945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1A2256-E00D-4DDF-ADBE-DC0B55C406C0}"/>
              </a:ext>
            </a:extLst>
          </p:cNvPr>
          <p:cNvSpPr/>
          <p:nvPr/>
        </p:nvSpPr>
        <p:spPr>
          <a:xfrm>
            <a:off x="1744823" y="3013788"/>
            <a:ext cx="1408923" cy="1772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B3A5C3C-B263-48E6-BFC0-5F5E1A043A6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662666" y="3102429"/>
            <a:ext cx="1082157" cy="26872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E541B0D-5372-485A-9B55-BD33B9266893}"/>
              </a:ext>
            </a:extLst>
          </p:cNvPr>
          <p:cNvCxnSpPr>
            <a:cxnSpLocks/>
            <a:stCxn id="11" idx="3"/>
            <a:endCxn id="25" idx="3"/>
          </p:cNvCxnSpPr>
          <p:nvPr/>
        </p:nvCxnSpPr>
        <p:spPr>
          <a:xfrm>
            <a:off x="3153746" y="3102429"/>
            <a:ext cx="625152" cy="26872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1EAB5CD-856F-48E7-92D5-6C7213F02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274"/>
          <a:stretch/>
        </p:blipFill>
        <p:spPr>
          <a:xfrm>
            <a:off x="662666" y="5099975"/>
            <a:ext cx="3116232" cy="1379340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0A40F93-4225-4E9E-81A4-30C5EA3A7DD2}"/>
              </a:ext>
            </a:extLst>
          </p:cNvPr>
          <p:cNvCxnSpPr>
            <a:cxnSpLocks/>
            <a:stCxn id="25" idx="1"/>
            <a:endCxn id="25" idx="3"/>
          </p:cNvCxnSpPr>
          <p:nvPr/>
        </p:nvCxnSpPr>
        <p:spPr>
          <a:xfrm>
            <a:off x="662666" y="5789645"/>
            <a:ext cx="311623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22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500" y="152400"/>
            <a:ext cx="8801100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การประยุกต์ใช้ฝนคาดการณ์ในการประเมินน้ำไหลลงอ่างเก็บน้ำ</a:t>
            </a:r>
            <a:endParaRPr lang="en-US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2EF443-E28E-45DF-976D-D2DE3B06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22" y="1084286"/>
            <a:ext cx="7808541" cy="5621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1978F1-DCA5-4951-99B4-E10765EC7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601" y="3429000"/>
            <a:ext cx="2330289" cy="3208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8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2500</TotalTime>
  <Words>864</Words>
  <Application>Microsoft Office PowerPoint</Application>
  <PresentationFormat>On-screen Show (4:3)</PresentationFormat>
  <Paragraphs>146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Cordia New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windows10</dc:creator>
  <cp:lastModifiedBy>Administrator</cp:lastModifiedBy>
  <cp:revision>76</cp:revision>
  <dcterms:created xsi:type="dcterms:W3CDTF">2020-12-28T07:46:44Z</dcterms:created>
  <dcterms:modified xsi:type="dcterms:W3CDTF">2022-02-06T11:34:38Z</dcterms:modified>
</cp:coreProperties>
</file>